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90" r:id="rId2"/>
    <p:sldId id="294" r:id="rId3"/>
    <p:sldId id="305" r:id="rId4"/>
    <p:sldId id="303" r:id="rId5"/>
    <p:sldId id="304" r:id="rId6"/>
    <p:sldId id="302" r:id="rId7"/>
    <p:sldId id="280" r:id="rId8"/>
    <p:sldId id="260" r:id="rId9"/>
    <p:sldId id="261" r:id="rId10"/>
    <p:sldId id="262" r:id="rId11"/>
    <p:sldId id="263" r:id="rId12"/>
    <p:sldId id="264" r:id="rId13"/>
    <p:sldId id="295" r:id="rId14"/>
    <p:sldId id="296" r:id="rId15"/>
    <p:sldId id="297" r:id="rId16"/>
    <p:sldId id="307" r:id="rId17"/>
    <p:sldId id="308" r:id="rId18"/>
    <p:sldId id="309" r:id="rId19"/>
    <p:sldId id="310" r:id="rId20"/>
    <p:sldId id="311" r:id="rId21"/>
    <p:sldId id="299" r:id="rId22"/>
    <p:sldId id="298" r:id="rId23"/>
    <p:sldId id="300" r:id="rId24"/>
    <p:sldId id="312" r:id="rId25"/>
    <p:sldId id="314" r:id="rId26"/>
    <p:sldId id="315" r:id="rId27"/>
    <p:sldId id="316" r:id="rId28"/>
    <p:sldId id="317" r:id="rId29"/>
    <p:sldId id="313" r:id="rId30"/>
    <p:sldId id="301" r:id="rId31"/>
    <p:sldId id="30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A16"/>
    <a:srgbClr val="FF99FF"/>
    <a:srgbClr val="00FF00"/>
    <a:srgbClr val="FF00FF"/>
    <a:srgbClr val="FF8000"/>
    <a:srgbClr val="0099FF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-1688" y="-112"/>
      </p:cViewPr>
      <p:guideLst>
        <p:guide orient="horz" pos="2150"/>
        <p:guide orient="horz" pos="4130"/>
        <p:guide orient="horz" pos="172"/>
        <p:guide pos="2880"/>
        <p:guide pos="196"/>
        <p:guide pos="55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8A132D3-B989-5D4F-A02E-1EA211670D0E}" type="datetimeFigureOut">
              <a:rPr lang="en-ZA"/>
              <a:pPr>
                <a:defRPr/>
              </a:pPr>
              <a:t>17/08/03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E601EC-AC5B-9D46-AD62-E7685F61C52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8797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Today we want to give you each a booklet that will help you on your journey as a new follower of Jesus. We will spend the next 5 weeks going through the booklet.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C02C5385-6FF0-4043-A6EB-520626C56726}" type="slidenum">
              <a:rPr lang="en-ZA" sz="1200"/>
              <a:pPr/>
              <a:t>1</a:t>
            </a:fld>
            <a:endParaRPr lang="en-ZA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3. Be With God’s Friends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985A0EC5-0160-3346-95D0-B8F7B4375460}" type="slidenum">
              <a:rPr lang="en-ZA" sz="1200"/>
              <a:pPr/>
              <a:t>10</a:t>
            </a:fld>
            <a:endParaRPr lang="en-ZA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4. Do What Pleases God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86ABC3CC-60CD-3F40-B941-41169B1FA99B}" type="slidenum">
              <a:rPr lang="en-ZA" sz="1200"/>
              <a:pPr/>
              <a:t>11</a:t>
            </a:fld>
            <a:endParaRPr lang="en-ZA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5. Talk About Your Relationship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1A962416-AFE5-D04D-8573-2E9C42BA4DE9}" type="slidenum">
              <a:rPr lang="en-ZA" sz="1200"/>
              <a:pPr/>
              <a:t>12</a:t>
            </a:fld>
            <a:endParaRPr lang="en-ZA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In the coming weeks we will explore these 5 ways to grow your relationship with Jesus.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979840D3-A395-3D48-B88B-BC671B6F87EC}" type="slidenum">
              <a:rPr lang="en-ZA" sz="1200"/>
              <a:pPr/>
              <a:t>13</a:t>
            </a:fld>
            <a:endParaRPr lang="en-ZA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So let’s look at how to read what God has written!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9A78309D-84CD-1841-82CC-092AFB8C230F}" type="slidenum">
              <a:rPr lang="en-ZA" sz="1200"/>
              <a:pPr/>
              <a:t>14</a:t>
            </a:fld>
            <a:endParaRPr lang="en-ZA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To grow you must see the Bible as the…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D5E114C9-99C5-2C41-9938-F9CC55A07DD0}" type="slidenum">
              <a:rPr lang="en-ZA" sz="1200"/>
              <a:pPr/>
              <a:t>15</a:t>
            </a:fld>
            <a:endParaRPr lang="en-ZA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Key to spiritual growth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051E4B8A-8D5B-7245-9297-6B8083D1F588}" type="slidenum">
              <a:rPr lang="en-ZA" sz="1200"/>
              <a:pPr/>
              <a:t>16</a:t>
            </a:fld>
            <a:endParaRPr lang="en-ZA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Way to victory over temptation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123396E5-0E73-144E-B13B-2AD386DAD6EF}" type="slidenum">
              <a:rPr lang="en-ZA" sz="1200"/>
              <a:pPr/>
              <a:t>17</a:t>
            </a:fld>
            <a:endParaRPr lang="en-ZA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Secret to a pure and holy life.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4083B4C5-BD76-354E-BEC4-22FC70A968CC}" type="slidenum">
              <a:rPr lang="en-ZA" sz="1200"/>
              <a:pPr/>
              <a:t>18</a:t>
            </a:fld>
            <a:endParaRPr lang="en-ZA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Pathway to success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EB264ABE-A094-8A46-9BCD-FBDA65813FC8}" type="slidenum">
              <a:rPr lang="en-ZA" sz="1200"/>
              <a:pPr/>
              <a:t>19</a:t>
            </a:fld>
            <a:endParaRPr lang="en-Z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dirty="0" smtClean="0">
                <a:solidFill>
                  <a:srgbClr val="F8F8F8"/>
                </a:solidFill>
                <a:effectLst>
                  <a:glow rad="101600">
                    <a:srgbClr val="000000"/>
                  </a:glow>
                </a:effectLst>
                <a:latin typeface="Tahoma" pitchFamily="34" charset="0"/>
                <a:ea typeface="ＭＳ Ｐゴシック" charset="0"/>
              </a:rPr>
              <a:t>In the Introduction you learnt the following:</a:t>
            </a:r>
            <a:endParaRPr lang="en-US" dirty="0">
              <a:solidFill>
                <a:srgbClr val="F8F8F8"/>
              </a:solidFill>
              <a:effectLst>
                <a:glow rad="101600">
                  <a:srgbClr val="000000"/>
                </a:glow>
              </a:effectLst>
              <a:latin typeface="Tahoma" pitchFamily="34" charset="0"/>
              <a:ea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750364CD-534E-324A-9CFD-84D17F1BD1BB}" type="slidenum">
              <a:rPr lang="en-ZA" sz="1200"/>
              <a:pPr/>
              <a:t>2</a:t>
            </a:fld>
            <a:endParaRPr lang="en-ZA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r>
              <a:rPr lang="en-ZA" sz="3600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61000"/>
                    </a:schemeClr>
                  </a:glow>
                </a:effectLst>
                <a:latin typeface="Arial" charset="0"/>
                <a:cs typeface="Times New Roman" charset="0"/>
              </a:rPr>
              <a:t>Guide to God’s Will for Your Life</a:t>
            </a:r>
          </a:p>
          <a:p>
            <a:pPr eaLnBrk="1" hangingPunct="1">
              <a:spcBef>
                <a:spcPct val="0"/>
              </a:spcBef>
              <a:defRPr/>
            </a:pPr>
            <a:endParaRPr lang="en-ZA" dirty="0">
              <a:latin typeface="Calibri" charset="0"/>
              <a:ea typeface="ＭＳ Ｐゴシック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0E815BA0-30ED-9640-9B25-2468A6C98BEA}" type="slidenum">
              <a:rPr lang="en-ZA" sz="1200"/>
              <a:pPr/>
              <a:t>20</a:t>
            </a:fld>
            <a:endParaRPr lang="en-ZA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To grow closer to God you need: (1) A daily appointment with God.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7798F752-6BE0-A44A-A2CB-1278E2993043}" type="slidenum">
              <a:rPr lang="en-ZA" sz="1200"/>
              <a:pPr/>
              <a:t>21</a:t>
            </a:fld>
            <a:endParaRPr lang="en-ZA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(2) A way to listen to God – get a Bible, notebook, pen and a set of questions!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C6148FAB-BAFF-5349-85E9-F6B5577557C1}" type="slidenum">
              <a:rPr lang="en-ZA" sz="1200"/>
              <a:pPr/>
              <a:t>22</a:t>
            </a:fld>
            <a:endParaRPr lang="en-ZA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Choose a passage and ask whether there is a: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77D0F14E-C3D2-F747-A9C2-11951F01DB4D}" type="slidenum">
              <a:rPr lang="en-ZA" sz="1200"/>
              <a:pPr/>
              <a:t>23</a:t>
            </a:fld>
            <a:endParaRPr lang="en-ZA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(1) Sin to Avoid?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4C618466-28BB-6241-A726-4ECC28A7B527}" type="slidenum">
              <a:rPr lang="en-ZA" sz="1200"/>
              <a:pPr/>
              <a:t>24</a:t>
            </a:fld>
            <a:endParaRPr lang="en-ZA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(2) Promise to Claim?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75D5CE19-9146-9C45-8E77-27DE935620F2}" type="slidenum">
              <a:rPr lang="en-ZA" sz="1200"/>
              <a:pPr/>
              <a:t>25</a:t>
            </a:fld>
            <a:endParaRPr lang="en-ZA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(3) Example to Follow?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CF3222A0-5E61-524D-9558-EF9327FDC78C}" type="slidenum">
              <a:rPr lang="en-ZA" sz="1200"/>
              <a:pPr/>
              <a:t>26</a:t>
            </a:fld>
            <a:endParaRPr lang="en-ZA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(4) Command to Obey?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5A0E79B1-BF37-914A-A1AB-C52FA23048A4}" type="slidenum">
              <a:rPr lang="en-ZA" sz="1200"/>
              <a:pPr/>
              <a:t>27</a:t>
            </a:fld>
            <a:endParaRPr lang="en-ZA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(5) Blessing to Enjoy?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744C0782-988A-0F47-8357-4C82CBC0CDD0}" type="slidenum">
              <a:rPr lang="en-ZA" sz="1200"/>
              <a:pPr/>
              <a:t>28</a:t>
            </a:fld>
            <a:endParaRPr lang="en-ZA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So every day, when you sit down to have you daily devotions, you should choose a passage and ask whether there is a: (1) Sin to Avoid? (2) Promise to Claim? (3) Example to Follow? (4) Command to Obey? (5) Blessing to Enjoy?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EE0BE35D-268D-6741-A3B9-CED0D18DCC9D}" type="slidenum">
              <a:rPr lang="en-ZA" sz="1200"/>
              <a:pPr/>
              <a:t>29</a:t>
            </a:fld>
            <a:endParaRPr lang="en-Z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dirty="0" smtClean="0">
                <a:solidFill>
                  <a:srgbClr val="F8F8F8"/>
                </a:solidFill>
                <a:effectLst>
                  <a:glow rad="101600">
                    <a:srgbClr val="000000"/>
                  </a:glow>
                </a:effectLst>
                <a:latin typeface="Tahoma" pitchFamily="34" charset="0"/>
                <a:ea typeface="ＭＳ Ｐゴシック" charset="0"/>
              </a:rPr>
              <a:t>1. What happened to me? Check out the booklet to see what happens when we are saved. The Electronic version of the booklet is in the Facebook group’s albums for convenience.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20B7D740-A0F1-7144-871F-232112EFE1EB}" type="slidenum">
              <a:rPr lang="en-ZA" sz="1200"/>
              <a:pPr/>
              <a:t>3</a:t>
            </a:fld>
            <a:endParaRPr lang="en-ZA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Let’s practise with a selection of verses from Mark chapter 1!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3A506CDB-29D0-1C41-9ADE-96C3E8043672}" type="slidenum">
              <a:rPr lang="en-ZA" sz="1200"/>
              <a:pPr/>
              <a:t>30</a:t>
            </a:fld>
            <a:endParaRPr lang="en-ZA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Next week we will look at how to talk to God!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0794CB7A-BC38-F44A-B9CD-B197F1D83EF8}" type="slidenum">
              <a:rPr lang="en-ZA" sz="1200"/>
              <a:pPr/>
              <a:t>31</a:t>
            </a:fld>
            <a:endParaRPr lang="en-Z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dirty="0" smtClean="0">
                <a:solidFill>
                  <a:srgbClr val="F8F8F8"/>
                </a:solidFill>
                <a:effectLst>
                  <a:glow rad="101600">
                    <a:srgbClr val="000000"/>
                  </a:glow>
                </a:effectLst>
                <a:latin typeface="Tahoma" pitchFamily="34" charset="0"/>
                <a:ea typeface="ＭＳ Ｐゴシック" charset="0"/>
              </a:rPr>
              <a:t>2. Can I be sure I am saved?</a:t>
            </a:r>
            <a:endParaRPr lang="en-US" dirty="0">
              <a:solidFill>
                <a:srgbClr val="F8F8F8"/>
              </a:solidFill>
              <a:effectLst>
                <a:glow rad="101600">
                  <a:srgbClr val="000000"/>
                </a:glow>
              </a:effectLst>
              <a:latin typeface="Tahoma" pitchFamily="34" charset="0"/>
              <a:ea typeface="ＭＳ Ｐゴシック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585C8FDB-6DA2-A44D-A203-C8ABB5053533}" type="slidenum">
              <a:rPr lang="en-ZA" sz="1200"/>
              <a:pPr/>
              <a:t>4</a:t>
            </a:fld>
            <a:endParaRPr lang="en-ZA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dirty="0" smtClean="0">
                <a:solidFill>
                  <a:srgbClr val="F8F8F8"/>
                </a:solidFill>
                <a:effectLst>
                  <a:glow rad="101600">
                    <a:srgbClr val="000000"/>
                  </a:glow>
                </a:effectLst>
                <a:latin typeface="Tahoma" pitchFamily="34" charset="0"/>
                <a:ea typeface="ＭＳ Ｐゴシック" charset="0"/>
              </a:rPr>
              <a:t>3. What happens next?</a:t>
            </a:r>
            <a:endParaRPr lang="en-US" dirty="0">
              <a:solidFill>
                <a:srgbClr val="F8F8F8"/>
              </a:solidFill>
              <a:effectLst>
                <a:glow rad="101600">
                  <a:srgbClr val="000000"/>
                </a:glow>
              </a:effectLst>
              <a:latin typeface="Tahoma" pitchFamily="34" charset="0"/>
              <a:ea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80521790-A48A-724A-9FE3-5E0203F9C032}" type="slidenum">
              <a:rPr lang="en-ZA" sz="1200"/>
              <a:pPr/>
              <a:t>5</a:t>
            </a:fld>
            <a:endParaRPr lang="en-ZA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dirty="0" smtClean="0">
                <a:solidFill>
                  <a:srgbClr val="F8F8F8"/>
                </a:solidFill>
                <a:effectLst>
                  <a:glow rad="101600">
                    <a:srgbClr val="000000"/>
                  </a:glow>
                </a:effectLst>
                <a:latin typeface="Tahoma" pitchFamily="34" charset="0"/>
                <a:ea typeface="ＭＳ Ｐゴシック" charset="0"/>
              </a:rPr>
              <a:t>How do you grow a relationship with a friend?</a:t>
            </a:r>
            <a:endParaRPr lang="en-US" dirty="0">
              <a:solidFill>
                <a:srgbClr val="F8F8F8"/>
              </a:solidFill>
              <a:effectLst>
                <a:glow rad="101600">
                  <a:srgbClr val="000000"/>
                </a:glow>
              </a:effectLst>
              <a:latin typeface="Tahoma" pitchFamily="34" charset="0"/>
              <a:ea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CFFAF420-564A-0A4C-B4D7-618867A0B2B8}" type="slidenum">
              <a:rPr lang="en-ZA" sz="1200"/>
              <a:pPr/>
              <a:t>6</a:t>
            </a:fld>
            <a:endParaRPr lang="en-ZA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How do you grow your relationship with Jesus? We are going to explore 5 ways that you can grow your relationship with Jesus.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03209FC5-A071-B14A-A147-0F8E7272A46B}" type="slidenum">
              <a:rPr lang="en-ZA" sz="1200"/>
              <a:pPr/>
              <a:t>7</a:t>
            </a:fld>
            <a:endParaRPr lang="en-ZA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1. Read what God has written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AFF2356C-275A-AC41-A13A-6EA838668036}" type="slidenum">
              <a:rPr lang="en-ZA" sz="1200"/>
              <a:pPr/>
              <a:t>8</a:t>
            </a:fld>
            <a:endParaRPr lang="en-ZA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2. Talk to God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671F82C9-68F4-5D41-A5DE-466FA2F7D209}" type="slidenum">
              <a:rPr lang="en-ZA" sz="1200"/>
              <a:pPr/>
              <a:t>9</a:t>
            </a:fld>
            <a:endParaRPr lang="en-Z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10F8C-C867-6249-95DE-1FEC07A10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FA1988-40E6-3447-9E91-BE61D5993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5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4B24F0-3088-D349-B723-5D27AD4F9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3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F6E6C-B540-7048-AD40-A46FAFB91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D62904-37D8-5E46-BFB3-0DC537CD6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1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DE461-E670-DD47-9DAC-CF458172D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4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BB3363-2DCA-D649-9B47-B74F03C25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3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7BEEFD-6E7C-624D-BB82-279344B35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9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CA538E-705F-E84F-B4EF-C4AFF83B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5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AAF43-9360-AD47-B688-D68681A39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2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0C4C3-7B42-6B49-A5F5-9E1E5651A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9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:\Word\Temp\Promo Brochure\Sonlife leaflet back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" b="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1351976-C199-5440-8D42-0E64CF67D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Geneva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Swis721 Cn BT" pitchFamily="34" charset="0"/>
          <a:ea typeface="Geneva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Swis721 Cn BT" pitchFamily="34" charset="0"/>
          <a:ea typeface="Geneva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Swis721 Cn BT" pitchFamily="34" charset="0"/>
          <a:ea typeface="Geneva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Swis721 Cn BT" pitchFamily="34" charset="0"/>
          <a:ea typeface="Geneva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Swis721 Cn B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Swis721 Cn B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Swis721 Cn B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Swis721 Cn BT" pitchFamily="3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  <a:ea typeface="Geneva" charset="0"/>
          <a:cs typeface="ＭＳ Ｐゴシック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B4A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ngage Book 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0"/>
          <a:stretch>
            <a:fillRect/>
          </a:stretch>
        </p:blipFill>
        <p:spPr bwMode="auto">
          <a:xfrm>
            <a:off x="1981200" y="0"/>
            <a:ext cx="5199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 descr="Slide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 descr="Slid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Slide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 descr="Slide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Swis721 Cn BT"/>
        <a:ea typeface=""/>
        <a:cs typeface=""/>
      </a:majorFont>
      <a:minorFont>
        <a:latin typeface="Swis721 Cn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1311</TotalTime>
  <Words>426</Words>
  <Application>Microsoft Macintosh PowerPoint</Application>
  <PresentationFormat>On-screen Show (4:3)</PresentationFormat>
  <Paragraphs>62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Times New Roman</vt:lpstr>
      <vt:lpstr>ヒラギノ角ゴ Pro W3</vt:lpstr>
      <vt:lpstr>Arial</vt:lpstr>
      <vt:lpstr>Swis721 Cn BT</vt:lpstr>
      <vt:lpstr>Geneva</vt:lpstr>
      <vt:lpstr>ＭＳ Ｐゴシック</vt:lpstr>
      <vt:lpstr>Calibri</vt:lpstr>
      <vt:lpstr>Tahoma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Baptist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Youth</dc:title>
  <dc:creator>Mark Tittley</dc:creator>
  <cp:lastModifiedBy>Mark Tittley</cp:lastModifiedBy>
  <cp:revision>138</cp:revision>
  <dcterms:created xsi:type="dcterms:W3CDTF">2000-10-09T09:48:21Z</dcterms:created>
  <dcterms:modified xsi:type="dcterms:W3CDTF">2017-08-03T15:12:04Z</dcterms:modified>
</cp:coreProperties>
</file>