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theme/themeOverride3.xml" ContentType="application/vnd.openxmlformats-officedocument.themeOverride+xml"/>
  <Override PartName="/ppt/notesSlides/notesSlide13.xml" ContentType="application/vnd.openxmlformats-officedocument.presentationml.notesSlid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sldIdLst>
    <p:sldId id="373" r:id="rId2"/>
    <p:sldId id="280" r:id="rId3"/>
    <p:sldId id="296" r:id="rId4"/>
    <p:sldId id="306" r:id="rId5"/>
    <p:sldId id="370" r:id="rId6"/>
    <p:sldId id="362" r:id="rId7"/>
    <p:sldId id="359" r:id="rId8"/>
    <p:sldId id="363" r:id="rId9"/>
    <p:sldId id="364" r:id="rId10"/>
    <p:sldId id="367" r:id="rId11"/>
    <p:sldId id="369" r:id="rId12"/>
    <p:sldId id="365" r:id="rId13"/>
    <p:sldId id="318" r:id="rId14"/>
    <p:sldId id="372" r:id="rId15"/>
    <p:sldId id="319" r:id="rId16"/>
    <p:sldId id="368" r:id="rId17"/>
    <p:sldId id="314"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Times New Roman"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Times New Roman"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Times New Roman"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Times New Roman"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Times New Roman"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4A16"/>
    <a:srgbClr val="F1E7F8"/>
    <a:srgbClr val="F7F1FA"/>
    <a:srgbClr val="FCF1FF"/>
    <a:srgbClr val="FED6FF"/>
    <a:srgbClr val="CC66FF"/>
    <a:srgbClr val="FF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 d="100"/>
          <a:sy n="12" d="100"/>
        </p:scale>
        <p:origin x="-1712" y="-120"/>
      </p:cViewPr>
      <p:guideLst>
        <p:guide orient="horz" pos="2150"/>
        <p:guide orient="horz" pos="4130"/>
        <p:guide orient="horz" pos="172"/>
        <p:guide pos="2880"/>
        <p:guide pos="196"/>
        <p:guide pos="55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Z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fld id="{E8318B6F-D42A-9A49-83F5-E637E358336A}" type="datetimeFigureOut">
              <a:rPr lang="en-ZA"/>
              <a:pPr>
                <a:defRPr/>
              </a:pPr>
              <a:t>17/08/03</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Z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ＭＳ Ｐゴシック" charset="0"/>
              </a:defRPr>
            </a:lvl1pPr>
          </a:lstStyle>
          <a:p>
            <a:pPr>
              <a:defRPr/>
            </a:pPr>
            <a:fld id="{6F96BEAF-6C77-9948-B64E-168DF42ECB00}" type="slidenum">
              <a:rPr lang="en-ZA"/>
              <a:pPr>
                <a:defRPr/>
              </a:pPr>
              <a:t>‹#›</a:t>
            </a:fld>
            <a:endParaRPr lang="en-ZA"/>
          </a:p>
        </p:txBody>
      </p:sp>
    </p:spTree>
    <p:extLst>
      <p:ext uri="{BB962C8B-B14F-4D97-AF65-F5344CB8AC3E}">
        <p14:creationId xmlns:p14="http://schemas.microsoft.com/office/powerpoint/2010/main" val="385959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Last week we gave you each a booklet that will help you on your journey as a new follower of Jesus. We will spend the next 4 weeks going through the booklet.</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48AA2738-295C-5C4A-939D-26195296741B}" type="slidenum">
              <a:rPr lang="en-ZA" sz="1200"/>
              <a:pPr/>
              <a:t>1</a:t>
            </a:fld>
            <a:endParaRPr lang="en-Z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Learning How to Pray</a:t>
            </a: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90975CA6-2A3B-244A-8481-80903BF7DE48}" type="slidenum">
              <a:rPr lang="en-ZA" sz="1200"/>
              <a:pPr/>
              <a:t>10</a:t>
            </a:fld>
            <a:endParaRPr lang="en-Z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1. Pray the Lord’s Prayer: Jesus gave a model prayer that we call the Lord’s Prayer – here is what you should pray for: (1)</a:t>
            </a:r>
            <a:r>
              <a:rPr lang="en-US">
                <a:latin typeface="Calibri" charset="0"/>
              </a:rPr>
              <a:t> </a:t>
            </a:r>
            <a:r>
              <a:rPr lang="en-GB">
                <a:latin typeface="Calibri" charset="0"/>
              </a:rPr>
              <a:t>God’s will - Pray for God’s will for your life, family, church, city and nation. </a:t>
            </a:r>
            <a:r>
              <a:rPr lang="en-GB" i="1">
                <a:latin typeface="Calibri" charset="0"/>
              </a:rPr>
              <a:t>Our Father in heaven, hallowed be your name, your kingdom come, your will be done on earth as it is in heaven. Matthew 6:10</a:t>
            </a:r>
            <a:r>
              <a:rPr lang="en-US">
                <a:latin typeface="Calibri" charset="0"/>
              </a:rPr>
              <a:t> (2) </a:t>
            </a:r>
            <a:r>
              <a:rPr lang="en-GB">
                <a:latin typeface="Calibri" charset="0"/>
              </a:rPr>
              <a:t>Provision - Pray for personal and family needs to be met. </a:t>
            </a:r>
            <a:r>
              <a:rPr lang="en-GB" i="1">
                <a:latin typeface="Calibri" charset="0"/>
              </a:rPr>
              <a:t>Give us today our daily bread. (Matthew 6:11</a:t>
            </a:r>
            <a:r>
              <a:rPr lang="en-US">
                <a:latin typeface="Calibri" charset="0"/>
              </a:rPr>
              <a:t>). (3)</a:t>
            </a:r>
            <a:r>
              <a:rPr lang="en-GB">
                <a:latin typeface="Calibri" charset="0"/>
              </a:rPr>
              <a:t> Forgiveness - Pray for forgiveness from God and forgive those who offend you. </a:t>
            </a:r>
            <a:r>
              <a:rPr lang="en-GB" i="1">
                <a:latin typeface="Calibri" charset="0"/>
              </a:rPr>
              <a:t>Forgive us our debts, as we also have forgiven our debtors. (Matthew 6:12). (4)</a:t>
            </a:r>
            <a:r>
              <a:rPr lang="en-GB">
                <a:latin typeface="Calibri" charset="0"/>
              </a:rPr>
              <a:t> Victory over Temptation - Pray for victory and protections from the devil’s schemes. </a:t>
            </a:r>
            <a:r>
              <a:rPr lang="en-GB" i="1">
                <a:latin typeface="Calibri" charset="0"/>
              </a:rPr>
              <a:t>And lead us not into temptation, but deliver us from the evil one. (Matthew 6:13).</a:t>
            </a: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C6738B14-C3AE-0941-9D3C-6FD8CC884D5B}" type="slidenum">
              <a:rPr lang="en-ZA" sz="1200"/>
              <a:pPr/>
              <a:t>11</a:t>
            </a:fld>
            <a:endParaRPr lang="en-ZA"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2. Write a Letter to God - . If prayer is new to you, you can start by writing a letter to God and then reading it to Him. The following headings can be used: (1) Adoration - Dear Lord, I love you because… (2) Confession - I am sorry for… (3) Thanksgiving - Thank you for… (4) Supplication - Please help me…</a:t>
            </a:r>
            <a:endParaRPr lang="en-US">
              <a:latin typeface="Calibri" charset="0"/>
            </a:endParaRPr>
          </a:p>
          <a:p>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F05BCDEE-F5E4-C948-961B-D15A89B803B6}" type="slidenum">
              <a:rPr lang="en-ZA" sz="1200"/>
              <a:pPr/>
              <a:t>12</a:t>
            </a:fld>
            <a:endParaRPr lang="en-ZA"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3. Dealing with Sin through Prayer - You will grow in your relationship with Jesus if you deal with your sin while you are praying!</a:t>
            </a:r>
            <a:endParaRPr lang="en-ZA">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3E0D4762-EDEA-104F-A242-0C3B8371C2B0}" type="slidenum">
              <a:rPr lang="en-ZA" sz="1200"/>
              <a:pPr/>
              <a:t>13</a:t>
            </a:fld>
            <a:endParaRPr lang="en-ZA"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How to Deal with Sin: (1) Confess Sin - You must admit your personal guilt and specific sins. </a:t>
            </a:r>
            <a:r>
              <a:rPr lang="en-GB" i="1">
                <a:latin typeface="Calibri" charset="0"/>
              </a:rPr>
              <a:t>Then I acknowledged my sin to you and did not cover up my iniquity. I said, “I will confess my transgressions to the LORD” – and you forgave the guilt of my sin. (Psalm 32:5). </a:t>
            </a:r>
            <a:r>
              <a:rPr lang="en-GB">
                <a:latin typeface="Calibri" charset="0"/>
              </a:rPr>
              <a:t>(2) Get Forgiveness - When you confess your sins God responds with forgiveness. </a:t>
            </a:r>
            <a:r>
              <a:rPr lang="en-GB" i="1">
                <a:latin typeface="Calibri" charset="0"/>
              </a:rPr>
              <a:t>If we confess our sins, he is faithful and just and will forgive us our sins and purify us from all unrighteousness. (1 John 1:9). </a:t>
            </a:r>
            <a:r>
              <a:rPr lang="en-GB">
                <a:latin typeface="Calibri" charset="0"/>
              </a:rPr>
              <a:t>(3) Give Forgiveness - You must also forgive people who have sinned against you. </a:t>
            </a:r>
            <a:r>
              <a:rPr lang="en-GB" i="1">
                <a:latin typeface="Calibri" charset="0"/>
              </a:rPr>
              <a:t>Then Peter came to Jesus and asked, “Lord, how many times shall I forgive my brother when he sins against me? Up to seven times?” Jesus answered, “I tell you, not seven times, but seventy-seven times. (Matthew 18:21-22).</a:t>
            </a: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72769747-9904-4F4B-9CDC-0657E5E59E2D}" type="slidenum">
              <a:rPr lang="en-ZA" sz="1200"/>
              <a:pPr/>
              <a:t>14</a:t>
            </a:fld>
            <a:endParaRPr lang="en-ZA"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Make it your regular habit to keep short account of sins (as soon as you know that you have done something that displeases Jesus, turn to him in confession and ask for forgiveness) – don’t wait until the end of the day to confess your sins. Be sure to offer forgiveness to those who have sinned against you.</a:t>
            </a: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BAA1CEE8-1C4A-9142-92C8-9E98AD07FABE}" type="slidenum">
              <a:rPr lang="en-ZA" sz="1200"/>
              <a:pPr/>
              <a:t>15</a:t>
            </a:fld>
            <a:endParaRPr lang="en-ZA"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You can send up arrow prayers at any time in your day! </a:t>
            </a:r>
            <a:endParaRPr lang="en-ZA">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8DA1D0CE-59AB-DC45-91B5-52F2654DC01C}" type="slidenum">
              <a:rPr lang="en-ZA" sz="1200"/>
              <a:pPr/>
              <a:t>16</a:t>
            </a:fld>
            <a:endParaRPr lang="en-ZA"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Next weeks we will explore how to grow our relationship with Jesus by hanging out with his friends.</a:t>
            </a:r>
            <a:endParaRPr lang="en-ZA">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A8E03DC8-2651-3547-8F71-CA6D072BA70D}" type="slidenum">
              <a:rPr lang="en-ZA" sz="1200"/>
              <a:pPr/>
              <a:t>17</a:t>
            </a:fld>
            <a:endParaRPr lang="en-Z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How do you grow your relationship with Jesus? We are exploring 5 ways that you can grow your relationship with Jesus.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07270A8F-4663-234C-87F8-B69C9EC4049D}" type="slidenum">
              <a:rPr lang="en-ZA" sz="1200"/>
              <a:pPr/>
              <a:t>2</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Last week we learnt how to read what God has written!</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41AD5607-DF40-464A-838E-2E483F6DE23C}" type="slidenum">
              <a:rPr lang="en-ZA" sz="1200"/>
              <a:pPr/>
              <a:t>3</a:t>
            </a:fld>
            <a:endParaRPr lang="en-Z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The first secret to growing your relationship with Jesus is reading what God has written; the second is talking to God. </a:t>
            </a:r>
            <a:endParaRPr lang="en-US">
              <a:latin typeface="Calibri" charset="0"/>
            </a:endParaRPr>
          </a:p>
          <a:p>
            <a:pPr eaLnBrk="1" hangingPunct="1">
              <a:spcBef>
                <a:spcPct val="0"/>
              </a:spcBef>
            </a:pPr>
            <a:endParaRPr lang="en-ZA">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63DFE27C-8461-6445-8E6C-2BE58BF3A75A}" type="slidenum">
              <a:rPr lang="en-ZA" sz="1200"/>
              <a:pPr/>
              <a:t>4</a:t>
            </a:fld>
            <a:endParaRPr lang="en-ZA"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a:latin typeface="Calibri" charset="0"/>
              </a:rPr>
              <a:t>Do you know that the number 1 reason why people get divorced is a lack of communication! Prayer builds intimacy with God! </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35964514-7645-B248-B51B-2E8D7CB34E4B}" type="slidenum">
              <a:rPr lang="en-ZA" sz="1200"/>
              <a:pPr/>
              <a:t>5</a:t>
            </a:fld>
            <a:endParaRPr lang="en-ZA"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atin typeface="Calibri" charset="0"/>
              </a:rPr>
              <a:t>Finding the Right Attitude for Prayer (Matthew 6:5-8)</a:t>
            </a:r>
            <a:endParaRPr lang="en-ZA">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A5A3D6F0-36E9-534B-894F-1EDDA877B3EE}" type="slidenum">
              <a:rPr lang="en-ZA" sz="1200"/>
              <a:pPr/>
              <a:t>6</a:t>
            </a:fld>
            <a:endParaRPr lang="en-Z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atin typeface="Calibri" charset="0"/>
              </a:rPr>
              <a:t>(1) Be Real - </a:t>
            </a:r>
            <a:r>
              <a:rPr lang="en-GB" i="1">
                <a:latin typeface="Calibri" charset="0"/>
              </a:rPr>
              <a:t>When you pray, do not be like the hypocrites, for they love to pray standing in the synagogues and on the street corners to be seen by men. (Matthew 6:5)</a:t>
            </a:r>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93344DFB-0430-E74E-A8D1-93816927993D}" type="slidenum">
              <a:rPr lang="en-ZA" sz="1200"/>
              <a:pPr/>
              <a:t>7</a:t>
            </a:fld>
            <a:endParaRPr lang="en-ZA"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(2)</a:t>
            </a:r>
            <a:r>
              <a:rPr lang="en-GB">
                <a:latin typeface="Calibri" charset="0"/>
              </a:rPr>
              <a:t> Be Relaxed - </a:t>
            </a:r>
            <a:r>
              <a:rPr lang="en-GB" i="1">
                <a:latin typeface="Calibri" charset="0"/>
              </a:rPr>
              <a:t>But when you pray go into your room, close the door and pray to your Father who is unseen. Then your Father, who sees what is done in secret, will reward you. (Matthew 6:6).</a:t>
            </a: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6F3FD619-7E6B-124E-8A2B-2F1C56F9FC6F}" type="slidenum">
              <a:rPr lang="en-ZA" sz="1200"/>
              <a:pPr/>
              <a:t>8</a:t>
            </a:fld>
            <a:endParaRPr lang="en-Z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(3)</a:t>
            </a:r>
            <a:r>
              <a:rPr lang="en-GB">
                <a:latin typeface="Calibri" charset="0"/>
              </a:rPr>
              <a:t> Be Revealing - </a:t>
            </a:r>
            <a:r>
              <a:rPr lang="en-GB" i="1">
                <a:latin typeface="Calibri" charset="0"/>
              </a:rPr>
              <a:t>Don't recite the same prayer over and over as the heathen do, who think prayers are answered only be repeating them again and again. Remember, your Father knows exactly what you need before you ask Him! (Matthew 6:7-8).</a:t>
            </a: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ヒラギノ角ゴ Pro W3" charset="0"/>
                <a:cs typeface="ヒラギノ角ゴ Pro W3" charset="0"/>
              </a:defRPr>
            </a:lvl1pPr>
            <a:lvl2pPr marL="742950" indent="-285750">
              <a:defRPr sz="2400">
                <a:solidFill>
                  <a:schemeClr val="tx1"/>
                </a:solidFill>
                <a:latin typeface="Times New Roman" charset="0"/>
                <a:ea typeface="ヒラギノ角ゴ Pro W3" charset="0"/>
              </a:defRPr>
            </a:lvl2pPr>
            <a:lvl3pPr marL="1143000" indent="-228600">
              <a:defRPr sz="2400">
                <a:solidFill>
                  <a:schemeClr val="tx1"/>
                </a:solidFill>
                <a:latin typeface="Times New Roman" charset="0"/>
                <a:ea typeface="ヒラギノ角ゴ Pro W3" charset="0"/>
              </a:defRPr>
            </a:lvl3pPr>
            <a:lvl4pPr marL="1600200" indent="-228600">
              <a:defRPr sz="2400">
                <a:solidFill>
                  <a:schemeClr val="tx1"/>
                </a:solidFill>
                <a:latin typeface="Times New Roman" charset="0"/>
                <a:ea typeface="ヒラギノ角ゴ Pro W3" charset="0"/>
              </a:defRPr>
            </a:lvl4pPr>
            <a:lvl5pPr marL="2057400" indent="-228600">
              <a:defRPr sz="2400">
                <a:solidFill>
                  <a:schemeClr val="tx1"/>
                </a:solidFill>
                <a:latin typeface="Times New Roman" charset="0"/>
                <a:ea typeface="ヒラギノ角ゴ Pro W3" charset="0"/>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0"/>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0"/>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0"/>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0"/>
              </a:defRPr>
            </a:lvl9pPr>
          </a:lstStyle>
          <a:p>
            <a:fld id="{AF099829-9367-314A-9C3D-EA0A586F1413}" type="slidenum">
              <a:rPr lang="en-ZA" sz="1200"/>
              <a:pPr/>
              <a:t>9</a:t>
            </a:fld>
            <a:endParaRPr lang="en-Z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A18860B-65F4-AC4C-B60E-BACC23812EFA}" type="slidenum">
              <a:rPr lang="en-US"/>
              <a:pPr>
                <a:defRPr/>
              </a:pPr>
              <a:t>‹#›</a:t>
            </a:fld>
            <a:endParaRPr lang="en-US"/>
          </a:p>
        </p:txBody>
      </p:sp>
    </p:spTree>
    <p:extLst>
      <p:ext uri="{BB962C8B-B14F-4D97-AF65-F5344CB8AC3E}">
        <p14:creationId xmlns:p14="http://schemas.microsoft.com/office/powerpoint/2010/main" val="7840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969BB12-CBD6-9F48-8733-FB1CF68D28F6}" type="slidenum">
              <a:rPr lang="en-US"/>
              <a:pPr>
                <a:defRPr/>
              </a:pPr>
              <a:t>‹#›</a:t>
            </a:fld>
            <a:endParaRPr lang="en-US"/>
          </a:p>
        </p:txBody>
      </p:sp>
    </p:spTree>
    <p:extLst>
      <p:ext uri="{BB962C8B-B14F-4D97-AF65-F5344CB8AC3E}">
        <p14:creationId xmlns:p14="http://schemas.microsoft.com/office/powerpoint/2010/main" val="1304385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778DA2C-2F9D-564B-8CA2-0728C241A739}" type="slidenum">
              <a:rPr lang="en-US"/>
              <a:pPr>
                <a:defRPr/>
              </a:pPr>
              <a:t>‹#›</a:t>
            </a:fld>
            <a:endParaRPr lang="en-US"/>
          </a:p>
        </p:txBody>
      </p:sp>
    </p:spTree>
    <p:extLst>
      <p:ext uri="{BB962C8B-B14F-4D97-AF65-F5344CB8AC3E}">
        <p14:creationId xmlns:p14="http://schemas.microsoft.com/office/powerpoint/2010/main" val="36469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6F0D521-64F0-4B45-9CF3-D20072EDBDE7}" type="slidenum">
              <a:rPr lang="en-US"/>
              <a:pPr>
                <a:defRPr/>
              </a:pPr>
              <a:t>‹#›</a:t>
            </a:fld>
            <a:endParaRPr lang="en-US"/>
          </a:p>
        </p:txBody>
      </p:sp>
    </p:spTree>
    <p:extLst>
      <p:ext uri="{BB962C8B-B14F-4D97-AF65-F5344CB8AC3E}">
        <p14:creationId xmlns:p14="http://schemas.microsoft.com/office/powerpoint/2010/main" val="3945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439C9CE-535D-4B4B-B6D9-0915D2600FE9}" type="slidenum">
              <a:rPr lang="en-US"/>
              <a:pPr>
                <a:defRPr/>
              </a:pPr>
              <a:t>‹#›</a:t>
            </a:fld>
            <a:endParaRPr lang="en-US"/>
          </a:p>
        </p:txBody>
      </p:sp>
    </p:spTree>
    <p:extLst>
      <p:ext uri="{BB962C8B-B14F-4D97-AF65-F5344CB8AC3E}">
        <p14:creationId xmlns:p14="http://schemas.microsoft.com/office/powerpoint/2010/main" val="162323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3D1A359-5754-304E-ADAA-EE66D17D3D2D}" type="slidenum">
              <a:rPr lang="en-US"/>
              <a:pPr>
                <a:defRPr/>
              </a:pPr>
              <a:t>‹#›</a:t>
            </a:fld>
            <a:endParaRPr lang="en-US"/>
          </a:p>
        </p:txBody>
      </p:sp>
    </p:spTree>
    <p:extLst>
      <p:ext uri="{BB962C8B-B14F-4D97-AF65-F5344CB8AC3E}">
        <p14:creationId xmlns:p14="http://schemas.microsoft.com/office/powerpoint/2010/main" val="291321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B697AFA-E0F4-4C4A-B6B9-6891A00561FD}" type="slidenum">
              <a:rPr lang="en-US"/>
              <a:pPr>
                <a:defRPr/>
              </a:pPr>
              <a:t>‹#›</a:t>
            </a:fld>
            <a:endParaRPr lang="en-US"/>
          </a:p>
        </p:txBody>
      </p:sp>
    </p:spTree>
    <p:extLst>
      <p:ext uri="{BB962C8B-B14F-4D97-AF65-F5344CB8AC3E}">
        <p14:creationId xmlns:p14="http://schemas.microsoft.com/office/powerpoint/2010/main" val="3126063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16E6063E-D464-774D-AC64-D51440B1F23A}" type="slidenum">
              <a:rPr lang="en-US"/>
              <a:pPr>
                <a:defRPr/>
              </a:pPr>
              <a:t>‹#›</a:t>
            </a:fld>
            <a:endParaRPr lang="en-US"/>
          </a:p>
        </p:txBody>
      </p:sp>
    </p:spTree>
    <p:extLst>
      <p:ext uri="{BB962C8B-B14F-4D97-AF65-F5344CB8AC3E}">
        <p14:creationId xmlns:p14="http://schemas.microsoft.com/office/powerpoint/2010/main" val="38543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31FA825-3A2F-8A40-91D3-69EDCA7D1513}" type="slidenum">
              <a:rPr lang="en-US"/>
              <a:pPr>
                <a:defRPr/>
              </a:pPr>
              <a:t>‹#›</a:t>
            </a:fld>
            <a:endParaRPr lang="en-US"/>
          </a:p>
        </p:txBody>
      </p:sp>
    </p:spTree>
    <p:extLst>
      <p:ext uri="{BB962C8B-B14F-4D97-AF65-F5344CB8AC3E}">
        <p14:creationId xmlns:p14="http://schemas.microsoft.com/office/powerpoint/2010/main" val="157319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A74A899-C2E2-694A-B9F7-AF2A5AFF0587}" type="slidenum">
              <a:rPr lang="en-US"/>
              <a:pPr>
                <a:defRPr/>
              </a:pPr>
              <a:t>‹#›</a:t>
            </a:fld>
            <a:endParaRPr lang="en-US"/>
          </a:p>
        </p:txBody>
      </p:sp>
    </p:spTree>
    <p:extLst>
      <p:ext uri="{BB962C8B-B14F-4D97-AF65-F5344CB8AC3E}">
        <p14:creationId xmlns:p14="http://schemas.microsoft.com/office/powerpoint/2010/main" val="1756303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7192EC3-29E4-BA43-90DB-7492D97B5F00}" type="slidenum">
              <a:rPr lang="en-US"/>
              <a:pPr>
                <a:defRPr/>
              </a:pPr>
              <a:t>‹#›</a:t>
            </a:fld>
            <a:endParaRPr lang="en-US"/>
          </a:p>
        </p:txBody>
      </p:sp>
    </p:spTree>
    <p:extLst>
      <p:ext uri="{BB962C8B-B14F-4D97-AF65-F5344CB8AC3E}">
        <p14:creationId xmlns:p14="http://schemas.microsoft.com/office/powerpoint/2010/main" val="26415314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1" descr="C:\Word\Temp\Promo Brochure\Sonlife leaflet back.jpg"/>
          <p:cNvPicPr>
            <a:picLocks noChangeAspect="1" noChangeArrowheads="1"/>
          </p:cNvPicPr>
          <p:nvPr userDrawn="1"/>
        </p:nvPicPr>
        <p:blipFill>
          <a:blip r:embed="rId13">
            <a:extLst>
              <a:ext uri="{28A0092B-C50C-407E-A947-70E740481C1C}">
                <a14:useLocalDpi xmlns:a14="http://schemas.microsoft.com/office/drawing/2010/main" val="0"/>
              </a:ext>
            </a:extLst>
          </a:blip>
          <a:srcRect r="5341" b="3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charset="0"/>
                <a:cs typeface="ＭＳ Ｐゴシック" charset="0"/>
              </a:defRPr>
            </a:lvl1pPr>
          </a:lstStyle>
          <a:p>
            <a:pPr>
              <a:defRPr/>
            </a:pPr>
            <a:fld id="{1A0005FE-E2AA-954A-BF4D-A8456619E6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ctr" rtl="0" eaLnBrk="0" fontAlgn="base" hangingPunct="0">
        <a:spcBef>
          <a:spcPct val="0"/>
        </a:spcBef>
        <a:spcAft>
          <a:spcPct val="0"/>
        </a:spcAft>
        <a:defRPr kumimoji="1" sz="3600" b="1">
          <a:solidFill>
            <a:schemeClr val="tx2"/>
          </a:solidFill>
          <a:latin typeface="+mj-lt"/>
          <a:ea typeface="Geneva" charset="0"/>
          <a:cs typeface="ＭＳ Ｐゴシック" charset="0"/>
        </a:defRPr>
      </a:lvl1pPr>
      <a:lvl2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2pPr>
      <a:lvl3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3pPr>
      <a:lvl4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4pPr>
      <a:lvl5pPr algn="ctr" rtl="0" eaLnBrk="0" fontAlgn="base" hangingPunct="0">
        <a:spcBef>
          <a:spcPct val="0"/>
        </a:spcBef>
        <a:spcAft>
          <a:spcPct val="0"/>
        </a:spcAft>
        <a:defRPr kumimoji="1" sz="3600" b="1">
          <a:solidFill>
            <a:schemeClr val="tx2"/>
          </a:solidFill>
          <a:latin typeface="Swis721 Cn BT" pitchFamily="34" charset="0"/>
          <a:ea typeface="Geneva" charset="0"/>
          <a:cs typeface="ＭＳ Ｐゴシック" charset="0"/>
        </a:defRPr>
      </a:lvl5pPr>
      <a:lvl6pPr marL="457200" algn="ctr" rtl="0" eaLnBrk="0" fontAlgn="base" hangingPunct="0">
        <a:spcBef>
          <a:spcPct val="0"/>
        </a:spcBef>
        <a:spcAft>
          <a:spcPct val="0"/>
        </a:spcAft>
        <a:defRPr kumimoji="1" sz="3600" b="1">
          <a:solidFill>
            <a:schemeClr val="tx2"/>
          </a:solidFill>
          <a:latin typeface="Swis721 Cn BT" pitchFamily="34" charset="0"/>
        </a:defRPr>
      </a:lvl6pPr>
      <a:lvl7pPr marL="914400" algn="ctr" rtl="0" eaLnBrk="0" fontAlgn="base" hangingPunct="0">
        <a:spcBef>
          <a:spcPct val="0"/>
        </a:spcBef>
        <a:spcAft>
          <a:spcPct val="0"/>
        </a:spcAft>
        <a:defRPr kumimoji="1" sz="3600" b="1">
          <a:solidFill>
            <a:schemeClr val="tx2"/>
          </a:solidFill>
          <a:latin typeface="Swis721 Cn BT" pitchFamily="34" charset="0"/>
        </a:defRPr>
      </a:lvl7pPr>
      <a:lvl8pPr marL="1371600" algn="ctr" rtl="0" eaLnBrk="0" fontAlgn="base" hangingPunct="0">
        <a:spcBef>
          <a:spcPct val="0"/>
        </a:spcBef>
        <a:spcAft>
          <a:spcPct val="0"/>
        </a:spcAft>
        <a:defRPr kumimoji="1" sz="3600" b="1">
          <a:solidFill>
            <a:schemeClr val="tx2"/>
          </a:solidFill>
          <a:latin typeface="Swis721 Cn BT" pitchFamily="34" charset="0"/>
        </a:defRPr>
      </a:lvl8pPr>
      <a:lvl9pPr marL="1828800" algn="ctr" rtl="0" eaLnBrk="0" fontAlgn="base" hangingPunct="0">
        <a:spcBef>
          <a:spcPct val="0"/>
        </a:spcBef>
        <a:spcAft>
          <a:spcPct val="0"/>
        </a:spcAft>
        <a:defRPr kumimoji="1" sz="3600" b="1">
          <a:solidFill>
            <a:schemeClr val="tx2"/>
          </a:solidFill>
          <a:latin typeface="Swis721 Cn BT" pitchFamily="34" charset="0"/>
        </a:defRPr>
      </a:lvl9pPr>
    </p:titleStyle>
    <p:bodyStyle>
      <a:lvl1pPr marL="342900" indent="-342900" algn="ctr" rtl="0" eaLnBrk="0" fontAlgn="base" hangingPunct="0">
        <a:spcBef>
          <a:spcPct val="0"/>
        </a:spcBef>
        <a:spcAft>
          <a:spcPct val="0"/>
        </a:spcAft>
        <a:defRPr kumimoji="1" sz="3600" b="1">
          <a:solidFill>
            <a:schemeClr val="tx2"/>
          </a:solidFill>
          <a:latin typeface="+mn-lt"/>
          <a:ea typeface="Geneva" charset="0"/>
          <a:cs typeface="ＭＳ Ｐゴシック" charset="0"/>
        </a:defRPr>
      </a:lvl1pPr>
      <a:lvl2pPr marL="742950" indent="-28575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2pPr>
      <a:lvl3pPr marL="11430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3pPr>
      <a:lvl4pPr marL="16002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4pPr>
      <a:lvl5pPr marL="2057400" indent="-228600" algn="ctr" rtl="0" eaLnBrk="0" fontAlgn="base" hangingPunct="0">
        <a:spcBef>
          <a:spcPct val="0"/>
        </a:spcBef>
        <a:spcAft>
          <a:spcPct val="0"/>
        </a:spcAft>
        <a:defRPr kumimoji="1" sz="3600" b="1">
          <a:solidFill>
            <a:schemeClr val="tx2"/>
          </a:solidFill>
          <a:latin typeface="+mn-lt"/>
          <a:ea typeface="ＭＳ Ｐゴシック" charset="0"/>
          <a:cs typeface="ＭＳ Ｐゴシック" charset="0"/>
        </a:defRPr>
      </a:lvl5pPr>
      <a:lvl6pPr marL="457200" algn="ctr" rtl="0" eaLnBrk="0" fontAlgn="base" hangingPunct="0">
        <a:spcBef>
          <a:spcPct val="0"/>
        </a:spcBef>
        <a:spcAft>
          <a:spcPct val="0"/>
        </a:spcAft>
        <a:defRPr kumimoji="1" sz="3600" b="1">
          <a:solidFill>
            <a:schemeClr val="tx2"/>
          </a:solidFill>
          <a:latin typeface="+mn-lt"/>
        </a:defRPr>
      </a:lvl6pPr>
      <a:lvl7pPr marL="914400" algn="ctr" rtl="0" eaLnBrk="0" fontAlgn="base" hangingPunct="0">
        <a:spcBef>
          <a:spcPct val="0"/>
        </a:spcBef>
        <a:spcAft>
          <a:spcPct val="0"/>
        </a:spcAft>
        <a:defRPr kumimoji="1" sz="3600" b="1">
          <a:solidFill>
            <a:schemeClr val="tx2"/>
          </a:solidFill>
          <a:latin typeface="+mn-lt"/>
        </a:defRPr>
      </a:lvl7pPr>
      <a:lvl8pPr marL="1371600" algn="ctr" rtl="0" eaLnBrk="0" fontAlgn="base" hangingPunct="0">
        <a:spcBef>
          <a:spcPct val="0"/>
        </a:spcBef>
        <a:spcAft>
          <a:spcPct val="0"/>
        </a:spcAft>
        <a:defRPr kumimoji="1" sz="3600" b="1">
          <a:solidFill>
            <a:schemeClr val="tx2"/>
          </a:solidFill>
          <a:latin typeface="+mn-lt"/>
        </a:defRPr>
      </a:lvl8pPr>
      <a:lvl9pPr marL="1828800" algn="ctr" rtl="0" eaLnBrk="0" fontAlgn="base" hangingPunct="0">
        <a:spcBef>
          <a:spcPct val="0"/>
        </a:spcBef>
        <a:spcAft>
          <a:spcPct val="0"/>
        </a:spcAft>
        <a:defRPr kumimoji="1" sz="3600" b="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3.jpe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4.jpe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5.jpe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jpeg"/><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B4A16"/>
        </a:solidFill>
        <a:effectLst/>
      </p:bgPr>
    </p:bg>
    <p:spTree>
      <p:nvGrpSpPr>
        <p:cNvPr id="1" name=""/>
        <p:cNvGrpSpPr/>
        <p:nvPr/>
      </p:nvGrpSpPr>
      <p:grpSpPr>
        <a:xfrm>
          <a:off x="0" y="0"/>
          <a:ext cx="0" cy="0"/>
          <a:chOff x="0" y="0"/>
          <a:chExt cx="0" cy="0"/>
        </a:xfrm>
      </p:grpSpPr>
      <p:pic>
        <p:nvPicPr>
          <p:cNvPr id="14338" name="Picture 3" descr="Engage Book Cover.jpg"/>
          <p:cNvPicPr>
            <a:picLocks noChangeAspect="1"/>
          </p:cNvPicPr>
          <p:nvPr/>
        </p:nvPicPr>
        <p:blipFill>
          <a:blip r:embed="rId3">
            <a:extLst>
              <a:ext uri="{28A0092B-C50C-407E-A947-70E740481C1C}">
                <a14:useLocalDpi xmlns:a14="http://schemas.microsoft.com/office/drawing/2010/main" val="0"/>
              </a:ext>
            </a:extLst>
          </a:blip>
          <a:srcRect l="47520"/>
          <a:stretch>
            <a:fillRect/>
          </a:stretch>
        </p:blipFill>
        <p:spPr bwMode="auto">
          <a:xfrm>
            <a:off x="1981200" y="0"/>
            <a:ext cx="51990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1" descr="Slid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Slid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6866" name="Picture 1" descr="Slide1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8914" name="Picture 1" descr="Slide1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62" name="Picture 1" descr="Slide1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1" descr="Slid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7" name="Picture 2" descr="Slide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Slid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descr="Slide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3" name="Picture 1" descr="Slide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1" name="Picture 1" descr="Slide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Slide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Slide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6626" name="Picture 2" descr="Slide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3" name="Picture 2" descr="Slide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1" name="Picture 2" descr="Sli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2457</TotalTime>
  <Words>816</Words>
  <Application>Microsoft Macintosh PowerPoint</Application>
  <PresentationFormat>On-screen Show (4:3)</PresentationFormat>
  <Paragraphs>34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Times New Roman</vt:lpstr>
      <vt:lpstr>ヒラギノ角ゴ Pro W3</vt:lpstr>
      <vt:lpstr>Arial</vt:lpstr>
      <vt:lpstr>Swis721 Cn BT</vt:lpstr>
      <vt:lpstr>Geneva</vt:lpstr>
      <vt:lpstr>ＭＳ Ｐゴシック</vt:lpstr>
      <vt:lpstr>Calibri</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Baptist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Youth</dc:title>
  <dc:creator>Mark Tittley</dc:creator>
  <cp:lastModifiedBy>Mark Tittley</cp:lastModifiedBy>
  <cp:revision>208</cp:revision>
  <dcterms:created xsi:type="dcterms:W3CDTF">2000-10-09T09:48:21Z</dcterms:created>
  <dcterms:modified xsi:type="dcterms:W3CDTF">2017-08-03T15:11:43Z</dcterms:modified>
</cp:coreProperties>
</file>