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0"/>
  </p:notesMasterIdLst>
  <p:sldIdLst>
    <p:sldId id="397" r:id="rId2"/>
    <p:sldId id="280" r:id="rId3"/>
    <p:sldId id="296" r:id="rId4"/>
    <p:sldId id="306" r:id="rId5"/>
    <p:sldId id="314" r:id="rId6"/>
    <p:sldId id="372" r:id="rId7"/>
    <p:sldId id="393" r:id="rId8"/>
    <p:sldId id="392" r:id="rId9"/>
    <p:sldId id="391" r:id="rId10"/>
    <p:sldId id="386" r:id="rId11"/>
    <p:sldId id="367" r:id="rId12"/>
    <p:sldId id="374" r:id="rId13"/>
    <p:sldId id="375" r:id="rId14"/>
    <p:sldId id="396" r:id="rId15"/>
    <p:sldId id="368" r:id="rId16"/>
    <p:sldId id="376" r:id="rId17"/>
    <p:sldId id="377" r:id="rId18"/>
    <p:sldId id="378" r:id="rId19"/>
    <p:sldId id="369" r:id="rId20"/>
    <p:sldId id="380" r:id="rId21"/>
    <p:sldId id="379" r:id="rId22"/>
    <p:sldId id="381" r:id="rId23"/>
    <p:sldId id="390" r:id="rId24"/>
    <p:sldId id="394" r:id="rId25"/>
    <p:sldId id="370" r:id="rId26"/>
    <p:sldId id="389" r:id="rId27"/>
    <p:sldId id="371" r:id="rId28"/>
    <p:sldId id="320" r:id="rId2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Times New Roman"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Times New Roman"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Times New Roman"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Times New Roman"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Times New Roman"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Times New Roman"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Times New Roman"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Times New Roman"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4A16"/>
    <a:srgbClr val="BE4514"/>
    <a:srgbClr val="F1E7F8"/>
    <a:srgbClr val="F7F1FA"/>
    <a:srgbClr val="FCF1FF"/>
    <a:srgbClr val="FED6FF"/>
    <a:srgbClr val="CC66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 d="100"/>
          <a:sy n="11" d="100"/>
        </p:scale>
        <p:origin x="-1712" y="-104"/>
      </p:cViewPr>
      <p:guideLst>
        <p:guide orient="horz" pos="2150"/>
        <p:guide orient="horz" pos="4186"/>
        <p:guide orient="horz" pos="172"/>
        <p:guide pos="2880"/>
        <p:guide pos="196"/>
        <p:guide pos="55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ZA"/>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ea typeface="ＭＳ Ｐゴシック" charset="0"/>
                <a:cs typeface="ＭＳ Ｐゴシック" charset="0"/>
              </a:defRPr>
            </a:lvl1pPr>
          </a:lstStyle>
          <a:p>
            <a:pPr>
              <a:defRPr/>
            </a:pPr>
            <a:fld id="{31F6DDF5-E187-9A45-A2DB-0BB305F8C41E}" type="datetimeFigureOut">
              <a:rPr lang="en-ZA"/>
              <a:pPr>
                <a:defRPr/>
              </a:pPr>
              <a:t>17/08/03</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Z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ea typeface="ＭＳ Ｐゴシック" charset="0"/>
                <a:cs typeface="ＭＳ Ｐゴシック" charset="0"/>
              </a:defRPr>
            </a:lvl1pPr>
          </a:lstStyle>
          <a:p>
            <a:pPr>
              <a:defRPr/>
            </a:pPr>
            <a:fld id="{4D56646B-D348-FC4D-9AEB-E921FB1B86D3}" type="slidenum">
              <a:rPr lang="en-ZA"/>
              <a:pPr>
                <a:defRPr/>
              </a:pPr>
              <a:t>‹#›</a:t>
            </a:fld>
            <a:endParaRPr lang="en-ZA"/>
          </a:p>
        </p:txBody>
      </p:sp>
    </p:spTree>
    <p:extLst>
      <p:ext uri="{BB962C8B-B14F-4D97-AF65-F5344CB8AC3E}">
        <p14:creationId xmlns:p14="http://schemas.microsoft.com/office/powerpoint/2010/main" val="10443055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Geneva"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a:latin typeface="Calibri" charset="0"/>
              </a:rPr>
              <a:t>Two weeks ago we gave you each a booklet that will help you on your journey – the Engage Book.</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50CC53C8-C834-5347-B13A-B2A4D8894A82}" type="slidenum">
              <a:rPr lang="en-ZA" sz="1200"/>
              <a:pPr/>
              <a:t>1</a:t>
            </a:fld>
            <a:endParaRPr lang="en-ZA"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rPr>
              <a:t>When you became a Christian God joined you with other believers into Church. The word </a:t>
            </a:r>
            <a:r>
              <a:rPr lang="en-GB" i="1">
                <a:latin typeface="Calibri" charset="0"/>
              </a:rPr>
              <a:t>church </a:t>
            </a:r>
            <a:r>
              <a:rPr lang="en-GB">
                <a:latin typeface="Calibri" charset="0"/>
              </a:rPr>
              <a:t>comes from a Greek word which means: “called-out ones”. The church is made up of people who have been called out and brought together for a common purpose. The Bible uses several figures of speech to describe the church:</a:t>
            </a:r>
            <a:endParaRPr lang="en-US">
              <a:latin typeface="Calibri"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7BD53076-FE82-744C-AACF-E1180A2C629B}" type="slidenum">
              <a:rPr lang="en-ZA" sz="1200"/>
              <a:pPr/>
              <a:t>10</a:t>
            </a:fld>
            <a:endParaRPr lang="en-ZA"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rPr>
              <a:t>A. Body - The church is a body of believers who have been called together. Each person is unique, but connected to each other. </a:t>
            </a:r>
            <a:endParaRPr lang="en-US">
              <a:latin typeface="Calibri" charset="0"/>
            </a:endParaRPr>
          </a:p>
          <a:p>
            <a:r>
              <a:rPr lang="en-GB" i="1">
                <a:latin typeface="Calibri" charset="0"/>
              </a:rPr>
              <a:t>Just as each of us has one body with many members, and these members do not all have the same function, so in Christ we who are many form one body, and each member belongs to all the others. Romans 12:4-5</a:t>
            </a:r>
            <a:endParaRPr lang="en-US">
              <a:latin typeface="Calibri" charset="0"/>
            </a:endParaRP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083239F0-DC27-E449-87C5-DC531D21AB3B}" type="slidenum">
              <a:rPr lang="en-ZA" sz="1200"/>
              <a:pPr/>
              <a:t>11</a:t>
            </a:fld>
            <a:endParaRPr lang="en-ZA"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rPr>
              <a:t>B. Building - The church is a building that God has designed. As we grow we become a building in which God lives by his Holy Spirit. </a:t>
            </a:r>
            <a:endParaRPr lang="en-US">
              <a:latin typeface="Calibri" charset="0"/>
            </a:endParaRPr>
          </a:p>
          <a:p>
            <a:r>
              <a:rPr lang="en-GB" i="1">
                <a:latin typeface="Calibri" charset="0"/>
              </a:rPr>
              <a:t>Consequently, you are no longer foreigners and aliens, but fellow citizens with God’s people and members of God’s household, built on the foundation of the apostles and prophets, with Christ Jesus himself as the chief cornerstone. In him the whole building is joined together and rises to become a holy temple in the Lord. And in him you too are being built together to become a dwelling in which God lives by his Spirit. Ephesians 2:19-22</a:t>
            </a:r>
            <a:endParaRPr lang="en-US">
              <a:latin typeface="Calibri" charset="0"/>
            </a:endParaRP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708E4D80-A303-8341-9004-422F8A740FF7}" type="slidenum">
              <a:rPr lang="en-ZA" sz="1200"/>
              <a:pPr/>
              <a:t>12</a:t>
            </a:fld>
            <a:endParaRPr lang="en-ZA"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rPr>
              <a:t>C. Bride</a:t>
            </a:r>
            <a:r>
              <a:rPr lang="en-US">
                <a:latin typeface="Calibri" charset="0"/>
              </a:rPr>
              <a:t> - </a:t>
            </a:r>
            <a:r>
              <a:rPr lang="en-GB">
                <a:latin typeface="Calibri" charset="0"/>
              </a:rPr>
              <a:t>The church as a bridge reminds us that we must view ourselves as joined to Christ in a faithful love relationship. </a:t>
            </a:r>
            <a:endParaRPr lang="en-US">
              <a:latin typeface="Calibri" charset="0"/>
            </a:endParaRPr>
          </a:p>
          <a:p>
            <a:r>
              <a:rPr lang="en-GB" i="1">
                <a:latin typeface="Calibri" charset="0"/>
              </a:rPr>
              <a:t>Husbands, love your wives, just as Christ loved the church and gave himself up for her to make her holy, cleansing her by the washing with water through the word, and to present her to himself as a radiant church, without stain or wrinkle or any other blemish, but holy and blameless. Ephesians 5:25-27</a:t>
            </a:r>
            <a:endParaRPr lang="en-US">
              <a:latin typeface="Calibri" charset="0"/>
            </a:endParaRP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3ABE511F-AAC0-EB4A-8D6A-127B95630C10}" type="slidenum">
              <a:rPr lang="en-ZA" sz="1200"/>
              <a:pPr/>
              <a:t>13</a:t>
            </a:fld>
            <a:endParaRPr lang="en-ZA"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rPr>
              <a:t>Church is family.</a:t>
            </a: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B31112DF-C8A9-154D-87D5-9FEEA77FE1CC}" type="slidenum">
              <a:rPr lang="en-ZA" sz="1200"/>
              <a:pPr/>
              <a:t>14</a:t>
            </a:fld>
            <a:endParaRPr lang="en-ZA"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rPr>
              <a:t>2. What Does the Church Do? As we look at the early Church in the New Testament we discover that Christians gathered together to: </a:t>
            </a:r>
            <a:endParaRPr lang="en-US">
              <a:latin typeface="Calibri" charset="0"/>
            </a:endParaRP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FEAC8022-E834-B44F-A8D9-9D0BC6D4FC73}" type="slidenum">
              <a:rPr lang="en-ZA" sz="1200"/>
              <a:pPr/>
              <a:t>15</a:t>
            </a:fld>
            <a:endParaRPr lang="en-ZA"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rPr>
              <a:t>A. Study God’s Word, Fellowship, Break Bread, Pray - They met in small groups to engage in practises that would help to sustain their relationship with Jesus.</a:t>
            </a:r>
            <a:endParaRPr lang="en-US">
              <a:latin typeface="Calibri" charset="0"/>
            </a:endParaRPr>
          </a:p>
          <a:p>
            <a:r>
              <a:rPr lang="en-GB" i="1">
                <a:latin typeface="Calibri" charset="0"/>
              </a:rPr>
              <a:t>They devoted themselves to the apostles’ teaching and to the fellowship, to the breaking of bread and to prayer. Acts 2:42</a:t>
            </a:r>
            <a:endParaRPr lang="en-US">
              <a:latin typeface="Calibri" charset="0"/>
            </a:endParaRP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036DA66F-38CE-CD43-B49F-634A24501A38}" type="slidenum">
              <a:rPr lang="en-ZA" sz="1200"/>
              <a:pPr/>
              <a:t>16</a:t>
            </a:fld>
            <a:endParaRPr lang="en-ZA"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rPr>
              <a:t>B. Encourage Each Other - They met together to encourage each other to continue following Jesus and to practise deeds of kindness.</a:t>
            </a:r>
            <a:endParaRPr lang="en-US">
              <a:latin typeface="Calibri" charset="0"/>
            </a:endParaRPr>
          </a:p>
          <a:p>
            <a:r>
              <a:rPr lang="en-GB" i="1">
                <a:latin typeface="Calibri" charset="0"/>
              </a:rPr>
              <a:t>And let us consider how we may spur one another on toward love and good deeds. Let us not give up meeting together, as some are in the habit of doing, but let us encourage one another—and all the more as you see the Day approaching. Hebrews 10:24-25</a:t>
            </a:r>
            <a:endParaRPr lang="en-GB">
              <a:latin typeface="Calibri" charset="0"/>
            </a:endParaRP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050CAAFD-B23A-8945-B6AA-BDA8A0AFEE0D}" type="slidenum">
              <a:rPr lang="en-ZA" sz="1200"/>
              <a:pPr/>
              <a:t>17</a:t>
            </a:fld>
            <a:endParaRPr lang="en-ZA"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rPr>
              <a:t>C. Practise Spiritual Gifts</a:t>
            </a:r>
            <a:r>
              <a:rPr lang="en-US">
                <a:latin typeface="Calibri" charset="0"/>
              </a:rPr>
              <a:t> - </a:t>
            </a:r>
            <a:r>
              <a:rPr lang="en-GB">
                <a:latin typeface="Calibri" charset="0"/>
              </a:rPr>
              <a:t>They used the spiritual gifts God gave them to build the body:</a:t>
            </a:r>
            <a:endParaRPr lang="en-US">
              <a:latin typeface="Calibri" charset="0"/>
            </a:endParaRPr>
          </a:p>
          <a:p>
            <a:r>
              <a:rPr lang="en-GB" i="1">
                <a:latin typeface="Calibri" charset="0"/>
              </a:rPr>
              <a:t>Now you are the body of Christ, and each one of you is a part of it. And in the church God has appointed first of all apostles, second prophets, third teachers, then workers of miracles, also those having gifts of healing, those able to help others, those with gifts of administration, and those speaking in different kinds of tongues. 1 Corinthians 12:27-28</a:t>
            </a:r>
            <a:endParaRPr lang="en-US">
              <a:latin typeface="Calibri" charset="0"/>
            </a:endParaRPr>
          </a:p>
          <a:p>
            <a:endParaRPr lang="en-GB">
              <a:latin typeface="Calibri" charset="0"/>
            </a:endParaRP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B509610A-41A4-924B-A3A9-17B430EBB501}" type="slidenum">
              <a:rPr lang="en-ZA" sz="1200"/>
              <a:pPr/>
              <a:t>18</a:t>
            </a:fld>
            <a:endParaRPr lang="en-ZA"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rPr>
              <a:t>3. What Does the Church Provide? There are many benefits for those who are a part of the church:</a:t>
            </a:r>
            <a:endParaRPr lang="en-US">
              <a:latin typeface="Calibri" charset="0"/>
            </a:endParaRP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2BE7BD56-52E8-F344-94EE-2CC8214A9BB8}" type="slidenum">
              <a:rPr lang="en-ZA" sz="1200"/>
              <a:pPr/>
              <a:t>19</a:t>
            </a:fld>
            <a:endParaRPr lang="en-ZA"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a:latin typeface="Calibri" charset="0"/>
              </a:rPr>
              <a:t>How do you grow your relationship with Jesus? We are exploring 5 ways that you can grow your relationship with Jesus.</a:t>
            </a: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C711AB1D-BDD1-D54E-842F-EDFDDA1A14EB}" type="slidenum">
              <a:rPr lang="en-ZA" sz="1200"/>
              <a:pPr/>
              <a:t>2</a:t>
            </a:fld>
            <a:endParaRPr lang="en-ZA"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rPr>
              <a:t>A. Friendship - True friends encourage us to become more like Jesus.</a:t>
            </a:r>
            <a:endParaRPr lang="en-US">
              <a:latin typeface="Calibri" charset="0"/>
            </a:endParaRPr>
          </a:p>
          <a:p>
            <a:r>
              <a:rPr lang="en-GB" i="1">
                <a:latin typeface="Calibri" charset="0"/>
              </a:rPr>
              <a:t>A man of many companions may come to ruin, but there is a friend who sticks closer than a brother. Proverbs 18:24</a:t>
            </a:r>
            <a:endParaRPr lang="en-US">
              <a:latin typeface="Calibri" charset="0"/>
            </a:endParaRP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73D54E6C-1B73-BE4D-9926-392FE056E122}" type="slidenum">
              <a:rPr lang="en-ZA" sz="1200"/>
              <a:pPr/>
              <a:t>20</a:t>
            </a:fld>
            <a:endParaRPr lang="en-ZA"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rPr>
              <a:t>B. Fellowship - As you connect with other believers you will stay on fire for God.</a:t>
            </a:r>
            <a:endParaRPr lang="en-US">
              <a:latin typeface="Calibri" charset="0"/>
            </a:endParaRPr>
          </a:p>
          <a:p>
            <a:r>
              <a:rPr lang="en-GB" i="1">
                <a:latin typeface="Calibri" charset="0"/>
              </a:rPr>
              <a:t>But if we walk in the light, as he is in the light, we have fellowship with one another, and the blood of Jesus, his Son, purifies us from all sin. 1 John 1:7</a:t>
            </a:r>
            <a:endParaRPr lang="en-US">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BC0812C3-18A4-3741-A9F5-08772FE89E59}" type="slidenum">
              <a:rPr lang="en-ZA" sz="1200"/>
              <a:pPr/>
              <a:t>21</a:t>
            </a:fld>
            <a:endParaRPr lang="en-ZA"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rPr>
              <a:t>C. Worship - You gather together with other believers to express your love, devotion and commitment to God.</a:t>
            </a:r>
            <a:endParaRPr lang="en-US">
              <a:latin typeface="Calibri" charset="0"/>
            </a:endParaRPr>
          </a:p>
          <a:p>
            <a:r>
              <a:rPr lang="en-GB" i="1">
                <a:latin typeface="Calibri" charset="0"/>
              </a:rPr>
              <a:t>Every day they continued to meet together in the temple courts. They broke bread in their homes and ate together with glad and sincere hearts, praising God and enjoying the favor of all the people. Acts 2:46-47</a:t>
            </a:r>
            <a:endParaRPr lang="en-US">
              <a:latin typeface="Calibri" charset="0"/>
            </a:endParaRPr>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226E0A0D-F74A-0448-BE3F-E16AE5868422}" type="slidenum">
              <a:rPr lang="en-ZA" sz="1200"/>
              <a:pPr/>
              <a:t>22</a:t>
            </a:fld>
            <a:endParaRPr lang="en-ZA"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rPr>
              <a:t>D. Teaching - As a follower of Jesus you must teach others to follow Jesus.</a:t>
            </a:r>
            <a:endParaRPr lang="en-US">
              <a:latin typeface="Calibri" charset="0"/>
            </a:endParaRPr>
          </a:p>
          <a:p>
            <a:r>
              <a:rPr lang="en-GB" i="1">
                <a:latin typeface="Calibri" charset="0"/>
              </a:rPr>
              <a:t>And the things you have heard me say in the presence of many witnesses entrust to reliable men who will also be qualified to teach others. 2 Timothy 2:2</a:t>
            </a:r>
            <a:endParaRPr lang="en-US">
              <a:latin typeface="Calibri" charset="0"/>
            </a:endParaRPr>
          </a:p>
          <a:p>
            <a:endParaRPr lang="en-US">
              <a:latin typeface="Calibri" charset="0"/>
            </a:endParaRPr>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F56D0796-4672-E64F-8E70-F63412DDB3B9}" type="slidenum">
              <a:rPr lang="en-ZA" sz="1200"/>
              <a:pPr/>
              <a:t>23</a:t>
            </a:fld>
            <a:endParaRPr lang="en-ZA"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So, are you part of a church or are you a lone ranger?</a:t>
            </a:r>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E328FF40-A769-D14A-87EB-E8A5AE443BD6}" type="slidenum">
              <a:rPr lang="en-ZA" sz="1200"/>
              <a:pPr/>
              <a:t>24</a:t>
            </a:fld>
            <a:endParaRPr lang="en-ZA"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rPr>
              <a:t>4. Who are your Christian Friends?</a:t>
            </a:r>
            <a:endParaRPr lang="en-US">
              <a:latin typeface="Calibri" charset="0"/>
            </a:endParaRPr>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C3B3BF34-6795-9F46-9ABE-2B4A20DB0714}" type="slidenum">
              <a:rPr lang="en-ZA" sz="1200"/>
              <a:pPr/>
              <a:t>25</a:t>
            </a:fld>
            <a:endParaRPr lang="en-ZA"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rPr>
              <a:t>Name 3 Christians you can call in case of a spiritual emergency: (1) ____________, (2) ____________, (3) ____________.</a:t>
            </a:r>
            <a:endParaRPr lang="en-US">
              <a:latin typeface="Calibri" charset="0"/>
            </a:endParaRPr>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3C506E46-06A4-154F-8D76-7478B222876B}" type="slidenum">
              <a:rPr lang="en-ZA" sz="1200"/>
              <a:pPr/>
              <a:t>26</a:t>
            </a:fld>
            <a:endParaRPr lang="en-ZA"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rPr>
              <a:t>5. What church are you a part of? If you don’t belong to a church then pray and ask God to lead you to one!</a:t>
            </a:r>
            <a:endParaRPr lang="en-US">
              <a:latin typeface="Calibri" charset="0"/>
            </a:endParaRPr>
          </a:p>
        </p:txBody>
      </p:sp>
      <p:sp>
        <p:nvSpPr>
          <p:cNvPr id="686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910E2022-133D-DD42-8D0D-B096D0029870}" type="slidenum">
              <a:rPr lang="en-ZA" sz="1200"/>
              <a:pPr/>
              <a:t>27</a:t>
            </a:fld>
            <a:endParaRPr lang="en-ZA"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atin typeface="Calibri" charset="0"/>
              </a:rPr>
              <a:t>Next week we will look at how to grow our relationship with Jesus by doing what pleases God!</a:t>
            </a:r>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362B6716-D2AF-9A49-A22A-0FF0A3542155}" type="slidenum">
              <a:rPr lang="en-ZA" sz="1200"/>
              <a:pPr/>
              <a:t>28</a:t>
            </a:fld>
            <a:endParaRPr lang="en-ZA"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a:latin typeface="Calibri" charset="0"/>
              </a:rPr>
              <a:t>In week 1 we learnt how to read what God has written!</a:t>
            </a: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DECB5293-AF4D-3A4A-9594-CDD93902058F}" type="slidenum">
              <a:rPr lang="en-ZA" sz="1200"/>
              <a:pPr/>
              <a:t>3</a:t>
            </a:fld>
            <a:endParaRPr lang="en-ZA"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atin typeface="Calibri" charset="0"/>
              </a:rPr>
              <a:t>The second way to grow your relationship with Jesus is to talk to him!</a:t>
            </a:r>
            <a:endParaRPr lang="en-ZA">
              <a:latin typeface="Calibri"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5035BD21-294C-E24D-9598-6307A100C299}" type="slidenum">
              <a:rPr lang="en-ZA" sz="1200"/>
              <a:pPr/>
              <a:t>4</a:t>
            </a:fld>
            <a:endParaRPr lang="en-ZA"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a:latin typeface="Calibri" charset="0"/>
              </a:rPr>
              <a:t>This week we are going to learn how hanging out with God’s friends will grow our relationship with God.</a:t>
            </a: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3F94E07B-99F8-A149-B3E2-402A823EA46E}" type="slidenum">
              <a:rPr lang="en-ZA" sz="1200"/>
              <a:pPr/>
              <a:t>5</a:t>
            </a:fld>
            <a:endParaRPr lang="en-ZA"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Where do God’s friends hang out?</a:t>
            </a: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CF9ED6E6-EE93-904A-872A-D62899274390}" type="slidenum">
              <a:rPr lang="en-ZA" sz="1200"/>
              <a:pPr/>
              <a:t>6</a:t>
            </a:fld>
            <a:endParaRPr lang="en-ZA"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At Church</a:t>
            </a: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59F1DD1F-00DE-704D-9DC5-83D40F6FC86B}" type="slidenum">
              <a:rPr lang="en-ZA" sz="1200"/>
              <a:pPr/>
              <a:t>7</a:t>
            </a:fld>
            <a:endParaRPr lang="en-ZA"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rPr>
              <a:t>1. What is the Church?</a:t>
            </a:r>
            <a:endParaRPr lang="en-US">
              <a:latin typeface="Calibri" charset="0"/>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FAA06C4B-329B-A142-BACF-C5EAAC9D0E65}" type="slidenum">
              <a:rPr lang="en-ZA" sz="1200"/>
              <a:pPr/>
              <a:t>8</a:t>
            </a:fld>
            <a:endParaRPr lang="en-ZA"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It is not a building!!!</a:t>
            </a: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A41723E9-0C38-2C4F-BEF7-31AA044862F1}" type="slidenum">
              <a:rPr lang="en-ZA" sz="1200"/>
              <a:pPr/>
              <a:t>9</a:t>
            </a:fld>
            <a:endParaRPr lang="en-ZA"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E631126A-F43E-ED41-9D43-F05591432382}" type="slidenum">
              <a:rPr lang="en-US"/>
              <a:pPr>
                <a:defRPr/>
              </a:pPr>
              <a:t>‹#›</a:t>
            </a:fld>
            <a:endParaRPr lang="en-US"/>
          </a:p>
        </p:txBody>
      </p:sp>
    </p:spTree>
    <p:extLst>
      <p:ext uri="{BB962C8B-B14F-4D97-AF65-F5344CB8AC3E}">
        <p14:creationId xmlns:p14="http://schemas.microsoft.com/office/powerpoint/2010/main" val="1874658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F40A43BE-2F55-D14E-95DC-19D36BD9BFF9}" type="slidenum">
              <a:rPr lang="en-US"/>
              <a:pPr>
                <a:defRPr/>
              </a:pPr>
              <a:t>‹#›</a:t>
            </a:fld>
            <a:endParaRPr lang="en-US"/>
          </a:p>
        </p:txBody>
      </p:sp>
    </p:spTree>
    <p:extLst>
      <p:ext uri="{BB962C8B-B14F-4D97-AF65-F5344CB8AC3E}">
        <p14:creationId xmlns:p14="http://schemas.microsoft.com/office/powerpoint/2010/main" val="1175130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E2E42640-CDD7-954A-AA3E-DD5822D4C7FD}" type="slidenum">
              <a:rPr lang="en-US"/>
              <a:pPr>
                <a:defRPr/>
              </a:pPr>
              <a:t>‹#›</a:t>
            </a:fld>
            <a:endParaRPr lang="en-US"/>
          </a:p>
        </p:txBody>
      </p:sp>
    </p:spTree>
    <p:extLst>
      <p:ext uri="{BB962C8B-B14F-4D97-AF65-F5344CB8AC3E}">
        <p14:creationId xmlns:p14="http://schemas.microsoft.com/office/powerpoint/2010/main" val="369849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33683937-282E-4540-BEAD-FDAA6C5A07D5}" type="slidenum">
              <a:rPr lang="en-US"/>
              <a:pPr>
                <a:defRPr/>
              </a:pPr>
              <a:t>‹#›</a:t>
            </a:fld>
            <a:endParaRPr lang="en-US"/>
          </a:p>
        </p:txBody>
      </p:sp>
    </p:spTree>
    <p:extLst>
      <p:ext uri="{BB962C8B-B14F-4D97-AF65-F5344CB8AC3E}">
        <p14:creationId xmlns:p14="http://schemas.microsoft.com/office/powerpoint/2010/main" val="4189235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C638D83A-613D-7945-A946-3795F45078DA}" type="slidenum">
              <a:rPr lang="en-US"/>
              <a:pPr>
                <a:defRPr/>
              </a:pPr>
              <a:t>‹#›</a:t>
            </a:fld>
            <a:endParaRPr lang="en-US"/>
          </a:p>
        </p:txBody>
      </p:sp>
    </p:spTree>
    <p:extLst>
      <p:ext uri="{BB962C8B-B14F-4D97-AF65-F5344CB8AC3E}">
        <p14:creationId xmlns:p14="http://schemas.microsoft.com/office/powerpoint/2010/main" val="1977824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vl1pPr>
          </a:lstStyle>
          <a:p>
            <a:pPr>
              <a:defRPr/>
            </a:pPr>
            <a:fld id="{0F8E8C10-5492-3149-8F18-D0F448CA5692}" type="slidenum">
              <a:rPr lang="en-US"/>
              <a:pPr>
                <a:defRPr/>
              </a:pPr>
              <a:t>‹#›</a:t>
            </a:fld>
            <a:endParaRPr lang="en-US"/>
          </a:p>
        </p:txBody>
      </p:sp>
    </p:spTree>
    <p:extLst>
      <p:ext uri="{BB962C8B-B14F-4D97-AF65-F5344CB8AC3E}">
        <p14:creationId xmlns:p14="http://schemas.microsoft.com/office/powerpoint/2010/main" val="1005050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smtClean="0"/>
            </a:lvl1pPr>
          </a:lstStyle>
          <a:p>
            <a:pPr>
              <a:defRPr/>
            </a:pPr>
            <a:fld id="{5A01BFCC-9BB7-F747-B615-416B3DCFEAC2}" type="slidenum">
              <a:rPr lang="en-US"/>
              <a:pPr>
                <a:defRPr/>
              </a:pPr>
              <a:t>‹#›</a:t>
            </a:fld>
            <a:endParaRPr lang="en-US"/>
          </a:p>
        </p:txBody>
      </p:sp>
    </p:spTree>
    <p:extLst>
      <p:ext uri="{BB962C8B-B14F-4D97-AF65-F5344CB8AC3E}">
        <p14:creationId xmlns:p14="http://schemas.microsoft.com/office/powerpoint/2010/main" val="1780950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smtClean="0"/>
            </a:lvl1pPr>
          </a:lstStyle>
          <a:p>
            <a:pPr>
              <a:defRPr/>
            </a:pPr>
            <a:fld id="{13CEC923-4797-3E48-B680-4E25ACB302FE}" type="slidenum">
              <a:rPr lang="en-US"/>
              <a:pPr>
                <a:defRPr/>
              </a:pPr>
              <a:t>‹#›</a:t>
            </a:fld>
            <a:endParaRPr lang="en-US"/>
          </a:p>
        </p:txBody>
      </p:sp>
    </p:spTree>
    <p:extLst>
      <p:ext uri="{BB962C8B-B14F-4D97-AF65-F5344CB8AC3E}">
        <p14:creationId xmlns:p14="http://schemas.microsoft.com/office/powerpoint/2010/main" val="4206386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smtClean="0"/>
            </a:lvl1pPr>
          </a:lstStyle>
          <a:p>
            <a:pPr>
              <a:defRPr/>
            </a:pPr>
            <a:fld id="{2886F113-3C22-B249-9CCF-76FAFE7FC4D0}" type="slidenum">
              <a:rPr lang="en-US"/>
              <a:pPr>
                <a:defRPr/>
              </a:pPr>
              <a:t>‹#›</a:t>
            </a:fld>
            <a:endParaRPr lang="en-US"/>
          </a:p>
        </p:txBody>
      </p:sp>
    </p:spTree>
    <p:extLst>
      <p:ext uri="{BB962C8B-B14F-4D97-AF65-F5344CB8AC3E}">
        <p14:creationId xmlns:p14="http://schemas.microsoft.com/office/powerpoint/2010/main" val="2915154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vl1pPr>
          </a:lstStyle>
          <a:p>
            <a:pPr>
              <a:defRPr/>
            </a:pPr>
            <a:fld id="{B53AB78E-CBAE-8D45-9D2D-DD1C90E0DB87}" type="slidenum">
              <a:rPr lang="en-US"/>
              <a:pPr>
                <a:defRPr/>
              </a:pPr>
              <a:t>‹#›</a:t>
            </a:fld>
            <a:endParaRPr lang="en-US"/>
          </a:p>
        </p:txBody>
      </p:sp>
    </p:spTree>
    <p:extLst>
      <p:ext uri="{BB962C8B-B14F-4D97-AF65-F5344CB8AC3E}">
        <p14:creationId xmlns:p14="http://schemas.microsoft.com/office/powerpoint/2010/main" val="38053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vl1pPr>
          </a:lstStyle>
          <a:p>
            <a:pPr>
              <a:defRPr/>
            </a:pPr>
            <a:fld id="{43952FD0-3D9B-1C40-BF2B-E4C20E1EF676}" type="slidenum">
              <a:rPr lang="en-US"/>
              <a:pPr>
                <a:defRPr/>
              </a:pPr>
              <a:t>‹#›</a:t>
            </a:fld>
            <a:endParaRPr lang="en-US"/>
          </a:p>
        </p:txBody>
      </p:sp>
    </p:spTree>
    <p:extLst>
      <p:ext uri="{BB962C8B-B14F-4D97-AF65-F5344CB8AC3E}">
        <p14:creationId xmlns:p14="http://schemas.microsoft.com/office/powerpoint/2010/main" val="38469673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11" descr="C:\Word\Temp\Promo Brochure\Sonlife leaflet back.jpg"/>
          <p:cNvPicPr>
            <a:picLocks noChangeAspect="1" noChangeArrowheads="1"/>
          </p:cNvPicPr>
          <p:nvPr userDrawn="1"/>
        </p:nvPicPr>
        <p:blipFill>
          <a:blip r:embed="rId13">
            <a:extLst>
              <a:ext uri="{28A0092B-C50C-407E-A947-70E740481C1C}">
                <a14:useLocalDpi xmlns:a14="http://schemas.microsoft.com/office/drawing/2010/main" val="0"/>
              </a:ext>
            </a:extLst>
          </a:blip>
          <a:srcRect r="5341" b="39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a typeface="ＭＳ Ｐゴシック" charset="0"/>
                <a:cs typeface="ＭＳ Ｐゴシック" charset="0"/>
              </a:defRPr>
            </a:lvl1pPr>
          </a:lstStyle>
          <a:p>
            <a:pPr>
              <a:defRPr/>
            </a:pPr>
            <a:fld id="{E6EEB136-286F-C74A-9413-FA3617C5CEA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xStyles>
    <p:titleStyle>
      <a:lvl1pPr algn="ctr" rtl="0" eaLnBrk="0" fontAlgn="base" hangingPunct="0">
        <a:spcBef>
          <a:spcPct val="0"/>
        </a:spcBef>
        <a:spcAft>
          <a:spcPct val="0"/>
        </a:spcAft>
        <a:defRPr kumimoji="1" sz="3600" b="1">
          <a:solidFill>
            <a:schemeClr val="tx2"/>
          </a:solidFill>
          <a:latin typeface="+mj-lt"/>
          <a:ea typeface="Geneva" charset="0"/>
          <a:cs typeface="ＭＳ Ｐゴシック" charset="0"/>
        </a:defRPr>
      </a:lvl1pPr>
      <a:lvl2pPr algn="ctr" rtl="0" eaLnBrk="0" fontAlgn="base" hangingPunct="0">
        <a:spcBef>
          <a:spcPct val="0"/>
        </a:spcBef>
        <a:spcAft>
          <a:spcPct val="0"/>
        </a:spcAft>
        <a:defRPr kumimoji="1" sz="3600" b="1">
          <a:solidFill>
            <a:schemeClr val="tx2"/>
          </a:solidFill>
          <a:latin typeface="Swis721 Cn BT" pitchFamily="34" charset="0"/>
          <a:ea typeface="Geneva" charset="0"/>
          <a:cs typeface="ＭＳ Ｐゴシック" charset="0"/>
        </a:defRPr>
      </a:lvl2pPr>
      <a:lvl3pPr algn="ctr" rtl="0" eaLnBrk="0" fontAlgn="base" hangingPunct="0">
        <a:spcBef>
          <a:spcPct val="0"/>
        </a:spcBef>
        <a:spcAft>
          <a:spcPct val="0"/>
        </a:spcAft>
        <a:defRPr kumimoji="1" sz="3600" b="1">
          <a:solidFill>
            <a:schemeClr val="tx2"/>
          </a:solidFill>
          <a:latin typeface="Swis721 Cn BT" pitchFamily="34" charset="0"/>
          <a:ea typeface="Geneva" charset="0"/>
          <a:cs typeface="ＭＳ Ｐゴシック" charset="0"/>
        </a:defRPr>
      </a:lvl3pPr>
      <a:lvl4pPr algn="ctr" rtl="0" eaLnBrk="0" fontAlgn="base" hangingPunct="0">
        <a:spcBef>
          <a:spcPct val="0"/>
        </a:spcBef>
        <a:spcAft>
          <a:spcPct val="0"/>
        </a:spcAft>
        <a:defRPr kumimoji="1" sz="3600" b="1">
          <a:solidFill>
            <a:schemeClr val="tx2"/>
          </a:solidFill>
          <a:latin typeface="Swis721 Cn BT" pitchFamily="34" charset="0"/>
          <a:ea typeface="Geneva" charset="0"/>
          <a:cs typeface="ＭＳ Ｐゴシック" charset="0"/>
        </a:defRPr>
      </a:lvl4pPr>
      <a:lvl5pPr algn="ctr" rtl="0" eaLnBrk="0" fontAlgn="base" hangingPunct="0">
        <a:spcBef>
          <a:spcPct val="0"/>
        </a:spcBef>
        <a:spcAft>
          <a:spcPct val="0"/>
        </a:spcAft>
        <a:defRPr kumimoji="1" sz="3600" b="1">
          <a:solidFill>
            <a:schemeClr val="tx2"/>
          </a:solidFill>
          <a:latin typeface="Swis721 Cn BT" pitchFamily="34" charset="0"/>
          <a:ea typeface="Geneva" charset="0"/>
          <a:cs typeface="ＭＳ Ｐゴシック" charset="0"/>
        </a:defRPr>
      </a:lvl5pPr>
      <a:lvl6pPr marL="457200" algn="ctr" rtl="0" eaLnBrk="0" fontAlgn="base" hangingPunct="0">
        <a:spcBef>
          <a:spcPct val="0"/>
        </a:spcBef>
        <a:spcAft>
          <a:spcPct val="0"/>
        </a:spcAft>
        <a:defRPr kumimoji="1" sz="3600" b="1">
          <a:solidFill>
            <a:schemeClr val="tx2"/>
          </a:solidFill>
          <a:latin typeface="Swis721 Cn BT" pitchFamily="34" charset="0"/>
        </a:defRPr>
      </a:lvl6pPr>
      <a:lvl7pPr marL="914400" algn="ctr" rtl="0" eaLnBrk="0" fontAlgn="base" hangingPunct="0">
        <a:spcBef>
          <a:spcPct val="0"/>
        </a:spcBef>
        <a:spcAft>
          <a:spcPct val="0"/>
        </a:spcAft>
        <a:defRPr kumimoji="1" sz="3600" b="1">
          <a:solidFill>
            <a:schemeClr val="tx2"/>
          </a:solidFill>
          <a:latin typeface="Swis721 Cn BT" pitchFamily="34" charset="0"/>
        </a:defRPr>
      </a:lvl7pPr>
      <a:lvl8pPr marL="1371600" algn="ctr" rtl="0" eaLnBrk="0" fontAlgn="base" hangingPunct="0">
        <a:spcBef>
          <a:spcPct val="0"/>
        </a:spcBef>
        <a:spcAft>
          <a:spcPct val="0"/>
        </a:spcAft>
        <a:defRPr kumimoji="1" sz="3600" b="1">
          <a:solidFill>
            <a:schemeClr val="tx2"/>
          </a:solidFill>
          <a:latin typeface="Swis721 Cn BT" pitchFamily="34" charset="0"/>
        </a:defRPr>
      </a:lvl8pPr>
      <a:lvl9pPr marL="1828800" algn="ctr" rtl="0" eaLnBrk="0" fontAlgn="base" hangingPunct="0">
        <a:spcBef>
          <a:spcPct val="0"/>
        </a:spcBef>
        <a:spcAft>
          <a:spcPct val="0"/>
        </a:spcAft>
        <a:defRPr kumimoji="1" sz="3600" b="1">
          <a:solidFill>
            <a:schemeClr val="tx2"/>
          </a:solidFill>
          <a:latin typeface="Swis721 Cn BT" pitchFamily="34" charset="0"/>
        </a:defRPr>
      </a:lvl9pPr>
    </p:titleStyle>
    <p:bodyStyle>
      <a:lvl1pPr marL="342900" indent="-342900" algn="ctr" rtl="0" eaLnBrk="0" fontAlgn="base" hangingPunct="0">
        <a:spcBef>
          <a:spcPct val="0"/>
        </a:spcBef>
        <a:spcAft>
          <a:spcPct val="0"/>
        </a:spcAft>
        <a:defRPr kumimoji="1" sz="3600" b="1">
          <a:solidFill>
            <a:schemeClr val="tx2"/>
          </a:solidFill>
          <a:latin typeface="+mn-lt"/>
          <a:ea typeface="Geneva" charset="0"/>
          <a:cs typeface="ＭＳ Ｐゴシック" charset="0"/>
        </a:defRPr>
      </a:lvl1pPr>
      <a:lvl2pPr marL="742950" indent="-285750" algn="ctr" rtl="0" eaLnBrk="0" fontAlgn="base" hangingPunct="0">
        <a:spcBef>
          <a:spcPct val="0"/>
        </a:spcBef>
        <a:spcAft>
          <a:spcPct val="0"/>
        </a:spcAft>
        <a:defRPr kumimoji="1" sz="3600" b="1">
          <a:solidFill>
            <a:schemeClr val="tx2"/>
          </a:solidFill>
          <a:latin typeface="+mn-lt"/>
          <a:ea typeface="ＭＳ Ｐゴシック" charset="0"/>
          <a:cs typeface="ＭＳ Ｐゴシック" charset="0"/>
        </a:defRPr>
      </a:lvl2pPr>
      <a:lvl3pPr marL="1143000" indent="-228600" algn="ctr" rtl="0" eaLnBrk="0" fontAlgn="base" hangingPunct="0">
        <a:spcBef>
          <a:spcPct val="0"/>
        </a:spcBef>
        <a:spcAft>
          <a:spcPct val="0"/>
        </a:spcAft>
        <a:defRPr kumimoji="1" sz="3600" b="1">
          <a:solidFill>
            <a:schemeClr val="tx2"/>
          </a:solidFill>
          <a:latin typeface="+mn-lt"/>
          <a:ea typeface="ＭＳ Ｐゴシック" charset="0"/>
          <a:cs typeface="ＭＳ Ｐゴシック" charset="0"/>
        </a:defRPr>
      </a:lvl3pPr>
      <a:lvl4pPr marL="1600200" indent="-228600" algn="ctr" rtl="0" eaLnBrk="0" fontAlgn="base" hangingPunct="0">
        <a:spcBef>
          <a:spcPct val="0"/>
        </a:spcBef>
        <a:spcAft>
          <a:spcPct val="0"/>
        </a:spcAft>
        <a:defRPr kumimoji="1" sz="3600" b="1">
          <a:solidFill>
            <a:schemeClr val="tx2"/>
          </a:solidFill>
          <a:latin typeface="+mn-lt"/>
          <a:ea typeface="ＭＳ Ｐゴシック" charset="0"/>
          <a:cs typeface="ＭＳ Ｐゴシック" charset="0"/>
        </a:defRPr>
      </a:lvl4pPr>
      <a:lvl5pPr marL="2057400" indent="-228600" algn="ctr" rtl="0" eaLnBrk="0" fontAlgn="base" hangingPunct="0">
        <a:spcBef>
          <a:spcPct val="0"/>
        </a:spcBef>
        <a:spcAft>
          <a:spcPct val="0"/>
        </a:spcAft>
        <a:defRPr kumimoji="1" sz="3600" b="1">
          <a:solidFill>
            <a:schemeClr val="tx2"/>
          </a:solidFill>
          <a:latin typeface="+mn-lt"/>
          <a:ea typeface="ＭＳ Ｐゴシック" charset="0"/>
          <a:cs typeface="ＭＳ Ｐゴシック" charset="0"/>
        </a:defRPr>
      </a:lvl5pPr>
      <a:lvl6pPr marL="457200" algn="ctr" rtl="0" eaLnBrk="0" fontAlgn="base" hangingPunct="0">
        <a:spcBef>
          <a:spcPct val="0"/>
        </a:spcBef>
        <a:spcAft>
          <a:spcPct val="0"/>
        </a:spcAft>
        <a:defRPr kumimoji="1" sz="3600" b="1">
          <a:solidFill>
            <a:schemeClr val="tx2"/>
          </a:solidFill>
          <a:latin typeface="+mn-lt"/>
        </a:defRPr>
      </a:lvl6pPr>
      <a:lvl7pPr marL="914400" algn="ctr" rtl="0" eaLnBrk="0" fontAlgn="base" hangingPunct="0">
        <a:spcBef>
          <a:spcPct val="0"/>
        </a:spcBef>
        <a:spcAft>
          <a:spcPct val="0"/>
        </a:spcAft>
        <a:defRPr kumimoji="1" sz="3600" b="1">
          <a:solidFill>
            <a:schemeClr val="tx2"/>
          </a:solidFill>
          <a:latin typeface="+mn-lt"/>
        </a:defRPr>
      </a:lvl7pPr>
      <a:lvl8pPr marL="1371600" algn="ctr" rtl="0" eaLnBrk="0" fontAlgn="base" hangingPunct="0">
        <a:spcBef>
          <a:spcPct val="0"/>
        </a:spcBef>
        <a:spcAft>
          <a:spcPct val="0"/>
        </a:spcAft>
        <a:defRPr kumimoji="1" sz="3600" b="1">
          <a:solidFill>
            <a:schemeClr val="tx2"/>
          </a:solidFill>
          <a:latin typeface="+mn-lt"/>
        </a:defRPr>
      </a:lvl8pPr>
      <a:lvl9pPr marL="1828800" algn="ctr" rtl="0" eaLnBrk="0" fontAlgn="base" hangingPunct="0">
        <a:spcBef>
          <a:spcPct val="0"/>
        </a:spcBef>
        <a:spcAft>
          <a:spcPct val="0"/>
        </a:spcAft>
        <a:defRPr kumimoji="1" sz="3600" b="1">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B4A16"/>
        </a:solidFill>
        <a:effectLst/>
      </p:bgPr>
    </p:bg>
    <p:spTree>
      <p:nvGrpSpPr>
        <p:cNvPr id="1" name=""/>
        <p:cNvGrpSpPr/>
        <p:nvPr/>
      </p:nvGrpSpPr>
      <p:grpSpPr>
        <a:xfrm>
          <a:off x="0" y="0"/>
          <a:ext cx="0" cy="0"/>
          <a:chOff x="0" y="0"/>
          <a:chExt cx="0" cy="0"/>
        </a:xfrm>
      </p:grpSpPr>
      <p:pic>
        <p:nvPicPr>
          <p:cNvPr id="14338" name="Picture 3" descr="Engage Book Cover.jpg"/>
          <p:cNvPicPr>
            <a:picLocks noChangeAspect="1"/>
          </p:cNvPicPr>
          <p:nvPr/>
        </p:nvPicPr>
        <p:blipFill>
          <a:blip r:embed="rId3">
            <a:extLst>
              <a:ext uri="{28A0092B-C50C-407E-A947-70E740481C1C}">
                <a14:useLocalDpi xmlns:a14="http://schemas.microsoft.com/office/drawing/2010/main" val="0"/>
              </a:ext>
            </a:extLst>
          </a:blip>
          <a:srcRect l="47520"/>
          <a:stretch>
            <a:fillRect/>
          </a:stretch>
        </p:blipFill>
        <p:spPr bwMode="auto">
          <a:xfrm>
            <a:off x="1981200" y="0"/>
            <a:ext cx="5199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770" name="Picture 2" descr="Slide1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3" descr="Slide1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3" descr="Slide1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3" descr="Slide1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3" descr="Slide1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3" descr="Slide1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4" descr="Slide1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3" descr="Slide2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3" descr="Slide2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3" descr="Slide2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5" name="Picture 1" descr="Slide0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3" descr="Slide2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Slide2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Slide2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descr="Slide2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descr="Slide2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3" descr="Slide2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3" descr="Slide2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3" descr="Slide3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2" descr="Slide3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3" name="Picture 2" descr="Slide0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1" name="Picture 2" descr="Slide0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Slide0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descr="Slide0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3" descr="Slide1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3" descr="Slide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3" descr="Slide1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Swis721 Cn BT"/>
        <a:ea typeface=""/>
        <a:cs typeface=""/>
      </a:majorFont>
      <a:minorFont>
        <a:latin typeface="Swis721 Cn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2652</TotalTime>
  <Words>1094</Words>
  <Application>Microsoft Macintosh PowerPoint</Application>
  <PresentationFormat>On-screen Show (4:3)</PresentationFormat>
  <Paragraphs>66</Paragraphs>
  <Slides>28</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Times New Roman</vt:lpstr>
      <vt:lpstr>ヒラギノ角ゴ Pro W3</vt:lpstr>
      <vt:lpstr>Arial</vt:lpstr>
      <vt:lpstr>Swis721 Cn BT</vt:lpstr>
      <vt:lpstr>Geneva</vt:lpstr>
      <vt:lpstr>ＭＳ Ｐゴシック</vt:lpstr>
      <vt:lpstr>Calibri</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Baptist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Youth</dc:title>
  <dc:creator>Mark Tittley</dc:creator>
  <cp:lastModifiedBy>Mark Tittley</cp:lastModifiedBy>
  <cp:revision>270</cp:revision>
  <dcterms:created xsi:type="dcterms:W3CDTF">2000-10-09T09:48:21Z</dcterms:created>
  <dcterms:modified xsi:type="dcterms:W3CDTF">2017-08-03T15:11:35Z</dcterms:modified>
</cp:coreProperties>
</file>