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ppt/theme/themeOverride2.xml" ContentType="application/vnd.openxmlformats-officedocument.themeOverr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sldIdLst>
    <p:sldId id="422" r:id="rId2"/>
    <p:sldId id="296" r:id="rId3"/>
    <p:sldId id="320" r:id="rId4"/>
    <p:sldId id="393" r:id="rId5"/>
    <p:sldId id="374" r:id="rId6"/>
    <p:sldId id="398" r:id="rId7"/>
    <p:sldId id="399" r:id="rId8"/>
    <p:sldId id="400" r:id="rId9"/>
    <p:sldId id="401" r:id="rId10"/>
    <p:sldId id="402" r:id="rId11"/>
    <p:sldId id="403" r:id="rId12"/>
    <p:sldId id="406" r:id="rId13"/>
    <p:sldId id="405" r:id="rId14"/>
    <p:sldId id="404" r:id="rId15"/>
    <p:sldId id="410" r:id="rId16"/>
    <p:sldId id="409" r:id="rId17"/>
    <p:sldId id="411" r:id="rId18"/>
    <p:sldId id="414" r:id="rId19"/>
    <p:sldId id="413" r:id="rId20"/>
    <p:sldId id="419" r:id="rId21"/>
    <p:sldId id="421" r:id="rId22"/>
    <p:sldId id="321"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Times New Roman"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Times New Roman"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Times New Roman"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Times New Roman"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Times New Roman"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Times New Roman"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Times New Roman"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Times New Roman"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4916"/>
    <a:srgbClr val="B44214"/>
    <a:srgbClr val="BF4614"/>
    <a:srgbClr val="F1E7F8"/>
    <a:srgbClr val="F7F1FA"/>
    <a:srgbClr val="FCF1FF"/>
    <a:srgbClr val="FED6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 d="100"/>
          <a:sy n="10" d="100"/>
        </p:scale>
        <p:origin x="-1696" y="-80"/>
      </p:cViewPr>
      <p:guideLst>
        <p:guide orient="horz" pos="2150"/>
        <p:guide orient="horz" pos="4186"/>
        <p:guide orient="horz" pos="172"/>
        <p:guide pos="2880"/>
        <p:guide pos="196"/>
        <p:guide pos="55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ea typeface="ＭＳ Ｐゴシック" charset="0"/>
                <a:cs typeface="ＭＳ Ｐゴシック" charset="0"/>
              </a:defRPr>
            </a:lvl1pPr>
          </a:lstStyle>
          <a:p>
            <a:pPr>
              <a:defRPr/>
            </a:pPr>
            <a:fld id="{E88C08BE-ECEE-8940-B9A1-899249890855}" type="datetimeFigureOut">
              <a:rPr lang="en-ZA"/>
              <a:pPr>
                <a:defRPr/>
              </a:pPr>
              <a:t>17/08/03</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ea typeface="ＭＳ Ｐゴシック" charset="0"/>
                <a:cs typeface="ＭＳ Ｐゴシック" charset="0"/>
              </a:defRPr>
            </a:lvl1pPr>
          </a:lstStyle>
          <a:p>
            <a:pPr>
              <a:defRPr/>
            </a:pPr>
            <a:fld id="{EE38BFF7-06FE-A346-ADDC-C8562B6F426D}" type="slidenum">
              <a:rPr lang="en-ZA"/>
              <a:pPr>
                <a:defRPr/>
              </a:pPr>
              <a:t>‹#›</a:t>
            </a:fld>
            <a:endParaRPr lang="en-ZA"/>
          </a:p>
        </p:txBody>
      </p:sp>
    </p:spTree>
    <p:extLst>
      <p:ext uri="{BB962C8B-B14F-4D97-AF65-F5344CB8AC3E}">
        <p14:creationId xmlns:p14="http://schemas.microsoft.com/office/powerpoint/2010/main" val="2143520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atin typeface="Calibri" charset="0"/>
              </a:rPr>
              <a:t>A few weeks ago we gave you each a booklet that will help you on your journey – the Engage Book.</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9AE720CB-F730-D14B-B68F-5177E7999CAA}" type="slidenum">
              <a:rPr lang="en-ZA" sz="1200"/>
              <a:pPr/>
              <a:t>1</a:t>
            </a:fld>
            <a:endParaRPr lang="en-ZA"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b="1">
                <a:latin typeface="Calibri" charset="0"/>
              </a:rPr>
              <a:t>C. Faith Obeys God:</a:t>
            </a:r>
            <a:r>
              <a:rPr lang="en-ZA">
                <a:latin typeface="Calibri" charset="0"/>
              </a:rPr>
              <a:t> And once we have Faith we can obey God. We can trust him to deliver on his promises.</a:t>
            </a:r>
            <a:endParaRPr lang="en-US">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6222F931-A355-3A40-8AFD-9CEB225262C2}" type="slidenum">
              <a:rPr lang="en-ZA" sz="1200"/>
              <a:pPr/>
              <a:t>10</a:t>
            </a:fld>
            <a:endParaRPr lang="en-ZA"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b="1">
                <a:latin typeface="Calibri" charset="0"/>
              </a:rPr>
              <a:t>D. Faith overcomes the world</a:t>
            </a:r>
            <a:r>
              <a:rPr lang="en-ZA">
                <a:latin typeface="Calibri" charset="0"/>
              </a:rPr>
              <a:t>: It gives us the courage to stand in the midst of the reality of life and trust in God to give us victory. If Moses didn’t have faith do you think he’d have had the courage to stand before the sea and watch God part the waters before the Israelites?</a:t>
            </a:r>
            <a:endParaRPr lang="en-US">
              <a:latin typeface="Calibri"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79AAD14A-BDFF-344A-A375-A656D76DCBB6}" type="slidenum">
              <a:rPr lang="en-ZA" sz="1200"/>
              <a:pPr/>
              <a:t>11</a:t>
            </a:fld>
            <a:endParaRPr lang="en-ZA"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b="1">
                <a:latin typeface="Calibri" charset="0"/>
              </a:rPr>
              <a:t>3. Dealing with sin.</a:t>
            </a:r>
            <a:r>
              <a:rPr lang="en-ZA">
                <a:latin typeface="Calibri" charset="0"/>
              </a:rPr>
              <a:t> When we start this journey of growing in Christ God begins to show us the things in our lives, in our character that do not reflect the identity of a child of God. Whether we love God or not is determined by whether or not we Obey him.. If we’re willing to let him change us. </a:t>
            </a:r>
            <a:r>
              <a:rPr lang="en-US">
                <a:latin typeface="Calibri" charset="0"/>
              </a:rPr>
              <a:t> </a:t>
            </a:r>
            <a:r>
              <a:rPr lang="en-ZA" i="1">
                <a:latin typeface="Calibri" charset="0"/>
              </a:rPr>
              <a:t>John 14:23-24 If anyone loves me, he will obey my teaching. He who does not love me will not obey my teaching. </a:t>
            </a:r>
            <a:endParaRPr lang="en-US">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BA2B99A7-7ACF-0D41-B6FF-50F1F659B58B}" type="slidenum">
              <a:rPr lang="en-ZA" sz="1200"/>
              <a:pPr/>
              <a:t>12</a:t>
            </a:fld>
            <a:endParaRPr lang="en-ZA"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An easy way to do this is by asking “What Would Jesus Do?”  Whenever you encounter a situation that requires a decision.</a:t>
            </a:r>
            <a:r>
              <a:rPr lang="en-US">
                <a:latin typeface="Calibri" charset="0"/>
              </a:rPr>
              <a:t> </a:t>
            </a: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76672286-CA93-304E-8DBF-0728B7C77CE1}" type="slidenum">
              <a:rPr lang="en-ZA" sz="1200"/>
              <a:pPr/>
              <a:t>13</a:t>
            </a:fld>
            <a:endParaRPr lang="en-ZA"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b="1">
                <a:latin typeface="Calibri" charset="0"/>
              </a:rPr>
              <a:t>4. Engaging in Spiritual Warfare.</a:t>
            </a:r>
            <a:r>
              <a:rPr lang="en-ZA">
                <a:latin typeface="Calibri" charset="0"/>
              </a:rPr>
              <a:t> </a:t>
            </a:r>
            <a:endParaRPr lang="en-US">
              <a:latin typeface="Calibri"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8CDEAE2A-EE13-2B4D-B969-EDFD740A6F6F}" type="slidenum">
              <a:rPr lang="en-ZA" sz="1200"/>
              <a:pPr/>
              <a:t>14</a:t>
            </a:fld>
            <a:endParaRPr lang="en-ZA"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The devil our number one enemy uses three main weapons: </a:t>
            </a:r>
          </a:p>
          <a:p>
            <a:r>
              <a:rPr lang="en-ZA">
                <a:latin typeface="Calibri" charset="0"/>
              </a:rPr>
              <a:t>(1) Temptation: Trying to persuade us or get us to do what doesn’t please God</a:t>
            </a:r>
          </a:p>
          <a:p>
            <a:r>
              <a:rPr lang="en-ZA">
                <a:latin typeface="Calibri" charset="0"/>
              </a:rPr>
              <a:t>(2) Deception: misleading us or uses false information to trick us</a:t>
            </a:r>
          </a:p>
          <a:p>
            <a:r>
              <a:rPr lang="en-ZA">
                <a:latin typeface="Calibri" charset="0"/>
              </a:rPr>
              <a:t>(3) Accusation: wrongly charging us for things we have not done</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E4A67732-0AED-A64A-BD7C-0AEBE87A64DD}" type="slidenum">
              <a:rPr lang="en-ZA" sz="1200"/>
              <a:pPr/>
              <a:t>15</a:t>
            </a:fld>
            <a:endParaRPr lang="en-ZA"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The bible encourages us to be ready to engage in spiritual warfare: Eph 6:13-17 – Stand firm then with the belt of truth buckled around your waist, with the breastplate of righteousness in place, and with your feet fitted with the readiness that comes from the gospel of peace. In addition to all this, take up the shield of faith, with which you can extinguish all the flaming arrows of the the evil one. Take the helmet of salvation, and the sword of the spirit, which is the word of God. (NIV)</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BFFCD491-C7FF-8A47-9AA0-BE9747986990}" type="slidenum">
              <a:rPr lang="en-ZA" sz="1200"/>
              <a:pPr/>
              <a:t>16</a:t>
            </a:fld>
            <a:endParaRPr lang="en-ZA"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b="1">
                <a:latin typeface="Calibri" charset="0"/>
              </a:rPr>
              <a:t>5. Receiving Spirit Baptism</a:t>
            </a:r>
            <a:r>
              <a:rPr lang="en-ZA">
                <a:latin typeface="Calibri" charset="0"/>
              </a:rPr>
              <a:t>.</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13A8F06F-1AD5-AF4C-90B1-C8EF97968E43}" type="slidenum">
              <a:rPr lang="en-ZA" sz="1200"/>
              <a:pPr/>
              <a:t>17</a:t>
            </a:fld>
            <a:endParaRPr lang="en-ZA"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Before Jesus was crucified he told his disciples that he would leave them a helper. Someone to help them in his absence – The Holy Spirit. The Holy Spirit is a “Promise”  that we all have access to if we simply “Request” and God has promised that we will “Receive” his Holy Spirit if we ask.</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D2E5CE85-45F9-B140-B590-411EC6D8ACC3}" type="slidenum">
              <a:rPr lang="en-ZA" sz="1200"/>
              <a:pPr/>
              <a:t>18</a:t>
            </a:fld>
            <a:endParaRPr lang="en-ZA"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b="1">
                <a:latin typeface="Calibri" charset="0"/>
              </a:rPr>
              <a:t>6. Experiencing Water Baptism. </a:t>
            </a:r>
            <a:r>
              <a:rPr lang="en-ZA">
                <a:latin typeface="Calibri" charset="0"/>
              </a:rPr>
              <a:t>Baptism is an outward symbol of an inward commitment. It’s a reflection of of Christ’s burial and resurrection and in the same way we have died to our sin and have been raised into new life with Christ as our Lord and savior.</a:t>
            </a:r>
            <a:r>
              <a:rPr lang="en-US">
                <a:latin typeface="Calibri" charset="0"/>
              </a:rPr>
              <a:t> </a:t>
            </a:r>
            <a:endParaRPr lang="en-ZA">
              <a:latin typeface="Calibri" charset="0"/>
            </a:endParaRPr>
          </a:p>
          <a:p>
            <a:endParaRPr lang="en-ZA">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85300B9C-4301-0248-B17F-40A05BD645BF}" type="slidenum">
              <a:rPr lang="en-ZA" sz="1200"/>
              <a:pPr/>
              <a:t>19</a:t>
            </a:fld>
            <a:endParaRPr lang="en-ZA"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In week 1 we looked at how to read what God has written. In week 2 we looked at how to talk to God. In week 3 we looked at how to be with God’s friends.</a:t>
            </a:r>
            <a:endParaRPr lang="en-US">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40AE24F5-462B-8448-BD11-DBB62CC8ABA6}" type="slidenum">
              <a:rPr lang="en-ZA" sz="1200"/>
              <a:pPr/>
              <a:t>2</a:t>
            </a:fld>
            <a:endParaRPr lang="en-ZA"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In the New Testament here is what becoming a Christ-follower looked like: repent, believe, be baptised and receive the Holy Spirit.</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2147E58D-3042-4842-B307-81A82A34EE70}" type="slidenum">
              <a:rPr lang="en-ZA" sz="1200"/>
              <a:pPr/>
              <a:t>20</a:t>
            </a:fld>
            <a:endParaRPr lang="en-ZA"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So in summary doing what please God means that you: Submit to Lordship, Live a Life of Faith, Engage in Spiritual Warfare, Receive Spirit Baptism and Experience Water Baptism.</a:t>
            </a:r>
          </a:p>
          <a:p>
            <a:pPr eaLnBrk="1" hangingPunct="1">
              <a:spcBef>
                <a:spcPct val="0"/>
              </a:spcBef>
            </a:pPr>
            <a:endParaRPr lang="en-US">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6E0C6CFE-9B37-B749-BC2C-FD10BCE13D40}" type="slidenum">
              <a:rPr lang="en-ZA" sz="1200"/>
              <a:pPr/>
              <a:t>21</a:t>
            </a:fld>
            <a:endParaRPr lang="en-ZA"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atin typeface="Calibri" charset="0"/>
              </a:rPr>
              <a:t>Next week we will see how to grow our relationship with Jesus by Talking About Our Relationship with Jesus.</a:t>
            </a: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A993CE20-3D30-9541-8387-223C3F7D550C}" type="slidenum">
              <a:rPr lang="en-ZA" sz="1200"/>
              <a:pPr/>
              <a:t>22</a:t>
            </a:fld>
            <a:endParaRPr lang="en-ZA"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Today we’re going to look at Chapter 4 of the Engage booklet and we’ll be talking about “Doing what pleases God”. </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BB2C11EB-0229-B04B-8A61-65AD88E532F6}" type="slidenum">
              <a:rPr lang="en-ZA" sz="1200"/>
              <a:pPr/>
              <a:t>3</a:t>
            </a:fld>
            <a:endParaRPr lang="en-ZA"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rPr>
              <a:t>Obedience. So you’ve read God’s word, you know how to pray and fellowship with other believers but how do you Obey God? </a:t>
            </a:r>
            <a:endParaRPr lang="en-US">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88FF990E-3D3D-2E43-A995-E3A17AEB254D}" type="slidenum">
              <a:rPr lang="en-ZA" sz="1200"/>
              <a:pPr/>
              <a:t>4</a:t>
            </a:fld>
            <a:endParaRPr lang="en-ZA"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b="1">
                <a:latin typeface="Calibri" charset="0"/>
              </a:rPr>
              <a:t>1. Submitting to the Lordship of Jesus. </a:t>
            </a:r>
            <a:r>
              <a:rPr lang="en-ZA">
                <a:latin typeface="Calibri" charset="0"/>
              </a:rPr>
              <a:t>The first way in which we can do this is by submitting to the Lordship of Jesus. The word Lord means Master – the man in charge. The man who calls the shots, who makes all the decisions. </a:t>
            </a:r>
            <a:endParaRPr lang="en-US">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2944B80E-CF59-B048-A140-A95BED510B1A}" type="slidenum">
              <a:rPr lang="en-ZA" sz="1200"/>
              <a:pPr/>
              <a:t>5</a:t>
            </a:fld>
            <a:endParaRPr lang="en-ZA"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b="1">
                <a:latin typeface="Calibri" charset="0"/>
              </a:rPr>
              <a:t>A. Lordship is essential for salvation:</a:t>
            </a:r>
            <a:r>
              <a:rPr lang="en-ZA">
                <a:latin typeface="Calibri" charset="0"/>
              </a:rPr>
              <a:t> When you accepted Christ as your personal saviour, </a:t>
            </a:r>
            <a:r>
              <a:rPr lang="en-ZA" i="1">
                <a:latin typeface="Calibri" charset="0"/>
              </a:rPr>
              <a:t>“you confessed with your mouth “Jesus is Lord” and believed in your heart that God raised him from the dead (Romans 10:9).</a:t>
            </a:r>
            <a:r>
              <a:rPr lang="en-ZA">
                <a:latin typeface="Calibri" charset="0"/>
              </a:rPr>
              <a:t> That choice to accept Christ as your personal saviour also means you accepted him as “Lord “ of your life. As the one who calls the shots.</a:t>
            </a:r>
            <a:endParaRPr lang="en-US">
              <a:latin typeface="Calibri" charset="0"/>
            </a:endParaRPr>
          </a:p>
          <a:p>
            <a:r>
              <a:rPr lang="en-ZA" b="1">
                <a:latin typeface="Calibri" charset="0"/>
              </a:rPr>
              <a:t>B. Lordship demands obedience:</a:t>
            </a:r>
            <a:r>
              <a:rPr lang="en-ZA">
                <a:latin typeface="Calibri" charset="0"/>
              </a:rPr>
              <a:t> That simply means that now that he’s in charge and making all the decisions, we must obey what he says. Your choices and the way you live your life must reflect that you are a follower of Christ.</a:t>
            </a:r>
            <a:endParaRPr lang="en-US">
              <a:latin typeface="Calibri" charset="0"/>
            </a:endParaRPr>
          </a:p>
          <a:p>
            <a:r>
              <a:rPr lang="en-ZA" b="1">
                <a:latin typeface="Calibri" charset="0"/>
              </a:rPr>
              <a:t>C. Lordship begins in the heart: </a:t>
            </a:r>
            <a:r>
              <a:rPr lang="en-ZA">
                <a:latin typeface="Calibri" charset="0"/>
              </a:rPr>
              <a:t>The choice for you to obey Christ must come from your heart. It’s not about following a set of rules and traditions; it’s about making the choice to follow him because “He” is the master of your life.</a:t>
            </a:r>
            <a:endParaRPr lang="en-US">
              <a:latin typeface="Calibri" charset="0"/>
            </a:endParaRPr>
          </a:p>
          <a:p>
            <a:r>
              <a:rPr lang="en-ZA" b="1">
                <a:latin typeface="Calibri" charset="0"/>
              </a:rPr>
              <a:t>D. Lordship is a continuous walk:</a:t>
            </a:r>
            <a:r>
              <a:rPr lang="en-ZA">
                <a:latin typeface="Calibri" charset="0"/>
              </a:rPr>
              <a:t> and as you follow him you walk with him continuously. Daily in each and every one of the choices you make. Lordship is not a onetime thing. It’s choosing to continually walk with Christ.</a:t>
            </a:r>
            <a:endParaRPr lang="en-US">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20F41B22-3202-3F47-8BD0-F267153E5982}" type="slidenum">
              <a:rPr lang="en-ZA" sz="1200"/>
              <a:pPr/>
              <a:t>6</a:t>
            </a:fld>
            <a:endParaRPr lang="en-ZA"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b="1">
                <a:latin typeface="Calibri" charset="0"/>
              </a:rPr>
              <a:t>2. Living a life of Faith.</a:t>
            </a:r>
            <a:endParaRPr lang="en-US">
              <a:latin typeface="Calibri"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0C1F801A-BB65-C949-8A11-A907888B1F95}" type="slidenum">
              <a:rPr lang="en-ZA" sz="1200"/>
              <a:pPr/>
              <a:t>7</a:t>
            </a:fld>
            <a:endParaRPr lang="en-ZA"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b="1">
                <a:latin typeface="Calibri" charset="0"/>
              </a:rPr>
              <a:t>A. Faith is essential for Salvation:</a:t>
            </a:r>
            <a:r>
              <a:rPr lang="en-ZA">
                <a:latin typeface="Calibri" charset="0"/>
              </a:rPr>
              <a:t> In addition to Lordship, Obedience is also about living a life of faith. Salvation would not be possible without Faith. The definition of faith in the book of Hebrews is - </a:t>
            </a:r>
            <a:r>
              <a:rPr lang="en-ZA" i="1">
                <a:latin typeface="Calibri" charset="0"/>
              </a:rPr>
              <a:t>Faith is the being sure of what we hope for and certain of what we do not see</a:t>
            </a:r>
            <a:r>
              <a:rPr lang="en-ZA">
                <a:latin typeface="Calibri" charset="0"/>
              </a:rPr>
              <a:t> – Hebrews 11:1</a:t>
            </a:r>
            <a:endParaRPr lang="en-US">
              <a:latin typeface="Calibri"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3FEDFFD4-EAB3-024F-BA0D-C1241D09063D}" type="slidenum">
              <a:rPr lang="en-ZA" sz="1200"/>
              <a:pPr/>
              <a:t>8</a:t>
            </a:fld>
            <a:endParaRPr lang="en-ZA"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b="1">
                <a:latin typeface="Calibri" charset="0"/>
              </a:rPr>
              <a:t>B. Faith Pleases God:</a:t>
            </a:r>
            <a:r>
              <a:rPr lang="en-ZA">
                <a:latin typeface="Calibri" charset="0"/>
              </a:rPr>
              <a:t> Without Faith it is impossible to please God. The bible says: </a:t>
            </a:r>
            <a:r>
              <a:rPr lang="en-ZA" i="1">
                <a:latin typeface="Calibri" charset="0"/>
              </a:rPr>
              <a:t>Without Faith it is impossible to please God because anyone who comes to him must believe that he exists and that he rewards those who earnestly seek him. (Hebrews 11:6)</a:t>
            </a:r>
            <a:endParaRPr lang="en-US">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4A3E1989-9D15-1546-AA98-E68F4E3E7501}" type="slidenum">
              <a:rPr lang="en-ZA" sz="1200"/>
              <a:pPr/>
              <a:t>9</a:t>
            </a:fld>
            <a:endParaRPr lang="en-ZA"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C57773DA-F46C-8249-883E-FD883A205B25}" type="slidenum">
              <a:rPr lang="en-US"/>
              <a:pPr>
                <a:defRPr/>
              </a:pPr>
              <a:t>‹#›</a:t>
            </a:fld>
            <a:endParaRPr lang="en-US"/>
          </a:p>
        </p:txBody>
      </p:sp>
    </p:spTree>
    <p:extLst>
      <p:ext uri="{BB962C8B-B14F-4D97-AF65-F5344CB8AC3E}">
        <p14:creationId xmlns:p14="http://schemas.microsoft.com/office/powerpoint/2010/main" val="1473359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AD8035EE-4EF4-084C-894A-227688C73ECC}" type="slidenum">
              <a:rPr lang="en-US"/>
              <a:pPr>
                <a:defRPr/>
              </a:pPr>
              <a:t>‹#›</a:t>
            </a:fld>
            <a:endParaRPr lang="en-US"/>
          </a:p>
        </p:txBody>
      </p:sp>
    </p:spTree>
    <p:extLst>
      <p:ext uri="{BB962C8B-B14F-4D97-AF65-F5344CB8AC3E}">
        <p14:creationId xmlns:p14="http://schemas.microsoft.com/office/powerpoint/2010/main" val="3487518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588530CF-FA91-2740-A555-FCA57ACF7282}" type="slidenum">
              <a:rPr lang="en-US"/>
              <a:pPr>
                <a:defRPr/>
              </a:pPr>
              <a:t>‹#›</a:t>
            </a:fld>
            <a:endParaRPr lang="en-US"/>
          </a:p>
        </p:txBody>
      </p:sp>
    </p:spTree>
    <p:extLst>
      <p:ext uri="{BB962C8B-B14F-4D97-AF65-F5344CB8AC3E}">
        <p14:creationId xmlns:p14="http://schemas.microsoft.com/office/powerpoint/2010/main" val="274808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CE3C79BD-34F5-FA46-B76B-04A7A2CE0094}" type="slidenum">
              <a:rPr lang="en-US"/>
              <a:pPr>
                <a:defRPr/>
              </a:pPr>
              <a:t>‹#›</a:t>
            </a:fld>
            <a:endParaRPr lang="en-US"/>
          </a:p>
        </p:txBody>
      </p:sp>
    </p:spTree>
    <p:extLst>
      <p:ext uri="{BB962C8B-B14F-4D97-AF65-F5344CB8AC3E}">
        <p14:creationId xmlns:p14="http://schemas.microsoft.com/office/powerpoint/2010/main" val="204383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9A264AEA-768A-5446-8B07-0A9250EFCBD4}" type="slidenum">
              <a:rPr lang="en-US"/>
              <a:pPr>
                <a:defRPr/>
              </a:pPr>
              <a:t>‹#›</a:t>
            </a:fld>
            <a:endParaRPr lang="en-US"/>
          </a:p>
        </p:txBody>
      </p:sp>
    </p:spTree>
    <p:extLst>
      <p:ext uri="{BB962C8B-B14F-4D97-AF65-F5344CB8AC3E}">
        <p14:creationId xmlns:p14="http://schemas.microsoft.com/office/powerpoint/2010/main" val="312881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AA663AAD-A5DE-EF40-82C9-F4B0AF5579E3}" type="slidenum">
              <a:rPr lang="en-US"/>
              <a:pPr>
                <a:defRPr/>
              </a:pPr>
              <a:t>‹#›</a:t>
            </a:fld>
            <a:endParaRPr lang="en-US"/>
          </a:p>
        </p:txBody>
      </p:sp>
    </p:spTree>
    <p:extLst>
      <p:ext uri="{BB962C8B-B14F-4D97-AF65-F5344CB8AC3E}">
        <p14:creationId xmlns:p14="http://schemas.microsoft.com/office/powerpoint/2010/main" val="336747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smtClean="0"/>
            </a:lvl1pPr>
          </a:lstStyle>
          <a:p>
            <a:pPr>
              <a:defRPr/>
            </a:pPr>
            <a:fld id="{58484BE8-6305-F548-BAAB-664330B1BB2A}" type="slidenum">
              <a:rPr lang="en-US"/>
              <a:pPr>
                <a:defRPr/>
              </a:pPr>
              <a:t>‹#›</a:t>
            </a:fld>
            <a:endParaRPr lang="en-US"/>
          </a:p>
        </p:txBody>
      </p:sp>
    </p:spTree>
    <p:extLst>
      <p:ext uri="{BB962C8B-B14F-4D97-AF65-F5344CB8AC3E}">
        <p14:creationId xmlns:p14="http://schemas.microsoft.com/office/powerpoint/2010/main" val="22181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vl1pPr>
          </a:lstStyle>
          <a:p>
            <a:pPr>
              <a:defRPr/>
            </a:pPr>
            <a:fld id="{79561E7D-9446-EC44-82F8-18AB1A6DA974}" type="slidenum">
              <a:rPr lang="en-US"/>
              <a:pPr>
                <a:defRPr/>
              </a:pPr>
              <a:t>‹#›</a:t>
            </a:fld>
            <a:endParaRPr lang="en-US"/>
          </a:p>
        </p:txBody>
      </p:sp>
    </p:spTree>
    <p:extLst>
      <p:ext uri="{BB962C8B-B14F-4D97-AF65-F5344CB8AC3E}">
        <p14:creationId xmlns:p14="http://schemas.microsoft.com/office/powerpoint/2010/main" val="3702448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smtClean="0"/>
            </a:lvl1pPr>
          </a:lstStyle>
          <a:p>
            <a:pPr>
              <a:defRPr/>
            </a:pPr>
            <a:fld id="{70166C95-82BE-5F4D-BF65-04509CD26BA9}" type="slidenum">
              <a:rPr lang="en-US"/>
              <a:pPr>
                <a:defRPr/>
              </a:pPr>
              <a:t>‹#›</a:t>
            </a:fld>
            <a:endParaRPr lang="en-US"/>
          </a:p>
        </p:txBody>
      </p:sp>
    </p:spTree>
    <p:extLst>
      <p:ext uri="{BB962C8B-B14F-4D97-AF65-F5344CB8AC3E}">
        <p14:creationId xmlns:p14="http://schemas.microsoft.com/office/powerpoint/2010/main" val="4015277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3B0DF5ED-CA94-1840-A624-16C4C0DF79BF}" type="slidenum">
              <a:rPr lang="en-US"/>
              <a:pPr>
                <a:defRPr/>
              </a:pPr>
              <a:t>‹#›</a:t>
            </a:fld>
            <a:endParaRPr lang="en-US"/>
          </a:p>
        </p:txBody>
      </p:sp>
    </p:spTree>
    <p:extLst>
      <p:ext uri="{BB962C8B-B14F-4D97-AF65-F5344CB8AC3E}">
        <p14:creationId xmlns:p14="http://schemas.microsoft.com/office/powerpoint/2010/main" val="3328283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9179ADE6-0BEC-1B44-8D46-F65B7ED16F43}" type="slidenum">
              <a:rPr lang="en-US"/>
              <a:pPr>
                <a:defRPr/>
              </a:pPr>
              <a:t>‹#›</a:t>
            </a:fld>
            <a:endParaRPr lang="en-US"/>
          </a:p>
        </p:txBody>
      </p:sp>
    </p:spTree>
    <p:extLst>
      <p:ext uri="{BB962C8B-B14F-4D97-AF65-F5344CB8AC3E}">
        <p14:creationId xmlns:p14="http://schemas.microsoft.com/office/powerpoint/2010/main" val="36500932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11" descr="C:\Word\Temp\Promo Brochure\Sonlife leaflet back.jpg"/>
          <p:cNvPicPr>
            <a:picLocks noChangeAspect="1" noChangeArrowheads="1"/>
          </p:cNvPicPr>
          <p:nvPr userDrawn="1"/>
        </p:nvPicPr>
        <p:blipFill>
          <a:blip r:embed="rId13">
            <a:extLst>
              <a:ext uri="{28A0092B-C50C-407E-A947-70E740481C1C}">
                <a14:useLocalDpi xmlns:a14="http://schemas.microsoft.com/office/drawing/2010/main" val="0"/>
              </a:ext>
            </a:extLst>
          </a:blip>
          <a:srcRect r="5341" b="39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a typeface="ＭＳ Ｐゴシック" charset="0"/>
                <a:cs typeface="ＭＳ Ｐゴシック" charset="0"/>
              </a:defRPr>
            </a:lvl1pPr>
          </a:lstStyle>
          <a:p>
            <a:pPr>
              <a:defRPr/>
            </a:pPr>
            <a:fld id="{CED4FAFF-4D37-9B41-9479-83BFF3B130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rtl="0" eaLnBrk="0" fontAlgn="base" hangingPunct="0">
        <a:spcBef>
          <a:spcPct val="0"/>
        </a:spcBef>
        <a:spcAft>
          <a:spcPct val="0"/>
        </a:spcAft>
        <a:defRPr kumimoji="1" sz="3600" b="1">
          <a:solidFill>
            <a:schemeClr val="tx2"/>
          </a:solidFill>
          <a:latin typeface="+mj-lt"/>
          <a:ea typeface="Geneva" charset="0"/>
          <a:cs typeface="ＭＳ Ｐゴシック" charset="0"/>
        </a:defRPr>
      </a:lvl1pPr>
      <a:lvl2pPr algn="ctr" rtl="0" eaLnBrk="0" fontAlgn="base" hangingPunct="0">
        <a:spcBef>
          <a:spcPct val="0"/>
        </a:spcBef>
        <a:spcAft>
          <a:spcPct val="0"/>
        </a:spcAft>
        <a:defRPr kumimoji="1" sz="3600" b="1">
          <a:solidFill>
            <a:schemeClr val="tx2"/>
          </a:solidFill>
          <a:latin typeface="Swis721 Cn BT" pitchFamily="34" charset="0"/>
          <a:ea typeface="Geneva" charset="0"/>
          <a:cs typeface="ＭＳ Ｐゴシック" charset="0"/>
        </a:defRPr>
      </a:lvl2pPr>
      <a:lvl3pPr algn="ctr" rtl="0" eaLnBrk="0" fontAlgn="base" hangingPunct="0">
        <a:spcBef>
          <a:spcPct val="0"/>
        </a:spcBef>
        <a:spcAft>
          <a:spcPct val="0"/>
        </a:spcAft>
        <a:defRPr kumimoji="1" sz="3600" b="1">
          <a:solidFill>
            <a:schemeClr val="tx2"/>
          </a:solidFill>
          <a:latin typeface="Swis721 Cn BT" pitchFamily="34" charset="0"/>
          <a:ea typeface="Geneva" charset="0"/>
          <a:cs typeface="ＭＳ Ｐゴシック" charset="0"/>
        </a:defRPr>
      </a:lvl3pPr>
      <a:lvl4pPr algn="ctr" rtl="0" eaLnBrk="0" fontAlgn="base" hangingPunct="0">
        <a:spcBef>
          <a:spcPct val="0"/>
        </a:spcBef>
        <a:spcAft>
          <a:spcPct val="0"/>
        </a:spcAft>
        <a:defRPr kumimoji="1" sz="3600" b="1">
          <a:solidFill>
            <a:schemeClr val="tx2"/>
          </a:solidFill>
          <a:latin typeface="Swis721 Cn BT" pitchFamily="34" charset="0"/>
          <a:ea typeface="Geneva" charset="0"/>
          <a:cs typeface="ＭＳ Ｐゴシック" charset="0"/>
        </a:defRPr>
      </a:lvl4pPr>
      <a:lvl5pPr algn="ctr" rtl="0" eaLnBrk="0" fontAlgn="base" hangingPunct="0">
        <a:spcBef>
          <a:spcPct val="0"/>
        </a:spcBef>
        <a:spcAft>
          <a:spcPct val="0"/>
        </a:spcAft>
        <a:defRPr kumimoji="1" sz="3600" b="1">
          <a:solidFill>
            <a:schemeClr val="tx2"/>
          </a:solidFill>
          <a:latin typeface="Swis721 Cn BT" pitchFamily="34" charset="0"/>
          <a:ea typeface="Geneva" charset="0"/>
          <a:cs typeface="ＭＳ Ｐゴシック" charset="0"/>
        </a:defRPr>
      </a:lvl5pPr>
      <a:lvl6pPr marL="457200" algn="ctr" rtl="0" eaLnBrk="0" fontAlgn="base" hangingPunct="0">
        <a:spcBef>
          <a:spcPct val="0"/>
        </a:spcBef>
        <a:spcAft>
          <a:spcPct val="0"/>
        </a:spcAft>
        <a:defRPr kumimoji="1" sz="3600" b="1">
          <a:solidFill>
            <a:schemeClr val="tx2"/>
          </a:solidFill>
          <a:latin typeface="Swis721 Cn BT" pitchFamily="34" charset="0"/>
        </a:defRPr>
      </a:lvl6pPr>
      <a:lvl7pPr marL="914400" algn="ctr" rtl="0" eaLnBrk="0" fontAlgn="base" hangingPunct="0">
        <a:spcBef>
          <a:spcPct val="0"/>
        </a:spcBef>
        <a:spcAft>
          <a:spcPct val="0"/>
        </a:spcAft>
        <a:defRPr kumimoji="1" sz="3600" b="1">
          <a:solidFill>
            <a:schemeClr val="tx2"/>
          </a:solidFill>
          <a:latin typeface="Swis721 Cn BT" pitchFamily="34" charset="0"/>
        </a:defRPr>
      </a:lvl7pPr>
      <a:lvl8pPr marL="1371600" algn="ctr" rtl="0" eaLnBrk="0" fontAlgn="base" hangingPunct="0">
        <a:spcBef>
          <a:spcPct val="0"/>
        </a:spcBef>
        <a:spcAft>
          <a:spcPct val="0"/>
        </a:spcAft>
        <a:defRPr kumimoji="1" sz="3600" b="1">
          <a:solidFill>
            <a:schemeClr val="tx2"/>
          </a:solidFill>
          <a:latin typeface="Swis721 Cn BT" pitchFamily="34" charset="0"/>
        </a:defRPr>
      </a:lvl8pPr>
      <a:lvl9pPr marL="1828800" algn="ctr" rtl="0" eaLnBrk="0" fontAlgn="base" hangingPunct="0">
        <a:spcBef>
          <a:spcPct val="0"/>
        </a:spcBef>
        <a:spcAft>
          <a:spcPct val="0"/>
        </a:spcAft>
        <a:defRPr kumimoji="1" sz="3600" b="1">
          <a:solidFill>
            <a:schemeClr val="tx2"/>
          </a:solidFill>
          <a:latin typeface="Swis721 Cn BT" pitchFamily="34" charset="0"/>
        </a:defRPr>
      </a:lvl9pPr>
    </p:titleStyle>
    <p:bodyStyle>
      <a:lvl1pPr marL="342900" indent="-342900" algn="ctr" rtl="0" eaLnBrk="0" fontAlgn="base" hangingPunct="0">
        <a:spcBef>
          <a:spcPct val="0"/>
        </a:spcBef>
        <a:spcAft>
          <a:spcPct val="0"/>
        </a:spcAft>
        <a:defRPr kumimoji="1" sz="3600" b="1">
          <a:solidFill>
            <a:schemeClr val="tx2"/>
          </a:solidFill>
          <a:latin typeface="+mn-lt"/>
          <a:ea typeface="Geneva" charset="0"/>
          <a:cs typeface="ＭＳ Ｐゴシック" charset="0"/>
        </a:defRPr>
      </a:lvl1pPr>
      <a:lvl2pPr marL="742950" indent="-285750" algn="ctr" rtl="0" eaLnBrk="0" fontAlgn="base" hangingPunct="0">
        <a:spcBef>
          <a:spcPct val="0"/>
        </a:spcBef>
        <a:spcAft>
          <a:spcPct val="0"/>
        </a:spcAft>
        <a:defRPr kumimoji="1" sz="3600" b="1">
          <a:solidFill>
            <a:schemeClr val="tx2"/>
          </a:solidFill>
          <a:latin typeface="+mn-lt"/>
          <a:ea typeface="ＭＳ Ｐゴシック" charset="0"/>
          <a:cs typeface="ＭＳ Ｐゴシック" charset="0"/>
        </a:defRPr>
      </a:lvl2pPr>
      <a:lvl3pPr marL="1143000" indent="-228600" algn="ctr" rtl="0" eaLnBrk="0" fontAlgn="base" hangingPunct="0">
        <a:spcBef>
          <a:spcPct val="0"/>
        </a:spcBef>
        <a:spcAft>
          <a:spcPct val="0"/>
        </a:spcAft>
        <a:defRPr kumimoji="1" sz="3600" b="1">
          <a:solidFill>
            <a:schemeClr val="tx2"/>
          </a:solidFill>
          <a:latin typeface="+mn-lt"/>
          <a:ea typeface="ＭＳ Ｐゴシック" charset="0"/>
          <a:cs typeface="ＭＳ Ｐゴシック" charset="0"/>
        </a:defRPr>
      </a:lvl3pPr>
      <a:lvl4pPr marL="1600200" indent="-228600" algn="ctr" rtl="0" eaLnBrk="0" fontAlgn="base" hangingPunct="0">
        <a:spcBef>
          <a:spcPct val="0"/>
        </a:spcBef>
        <a:spcAft>
          <a:spcPct val="0"/>
        </a:spcAft>
        <a:defRPr kumimoji="1" sz="3600" b="1">
          <a:solidFill>
            <a:schemeClr val="tx2"/>
          </a:solidFill>
          <a:latin typeface="+mn-lt"/>
          <a:ea typeface="ＭＳ Ｐゴシック" charset="0"/>
          <a:cs typeface="ＭＳ Ｐゴシック" charset="0"/>
        </a:defRPr>
      </a:lvl4pPr>
      <a:lvl5pPr marL="2057400" indent="-228600" algn="ctr" rtl="0" eaLnBrk="0" fontAlgn="base" hangingPunct="0">
        <a:spcBef>
          <a:spcPct val="0"/>
        </a:spcBef>
        <a:spcAft>
          <a:spcPct val="0"/>
        </a:spcAft>
        <a:defRPr kumimoji="1" sz="3600" b="1">
          <a:solidFill>
            <a:schemeClr val="tx2"/>
          </a:solidFill>
          <a:latin typeface="+mn-lt"/>
          <a:ea typeface="ＭＳ Ｐゴシック" charset="0"/>
          <a:cs typeface="ＭＳ Ｐゴシック" charset="0"/>
        </a:defRPr>
      </a:lvl5pPr>
      <a:lvl6pPr marL="457200" algn="ctr" rtl="0" eaLnBrk="0" fontAlgn="base" hangingPunct="0">
        <a:spcBef>
          <a:spcPct val="0"/>
        </a:spcBef>
        <a:spcAft>
          <a:spcPct val="0"/>
        </a:spcAft>
        <a:defRPr kumimoji="1" sz="3600" b="1">
          <a:solidFill>
            <a:schemeClr val="tx2"/>
          </a:solidFill>
          <a:latin typeface="+mn-lt"/>
        </a:defRPr>
      </a:lvl6pPr>
      <a:lvl7pPr marL="914400" algn="ctr" rtl="0" eaLnBrk="0" fontAlgn="base" hangingPunct="0">
        <a:spcBef>
          <a:spcPct val="0"/>
        </a:spcBef>
        <a:spcAft>
          <a:spcPct val="0"/>
        </a:spcAft>
        <a:defRPr kumimoji="1" sz="3600" b="1">
          <a:solidFill>
            <a:schemeClr val="tx2"/>
          </a:solidFill>
          <a:latin typeface="+mn-lt"/>
        </a:defRPr>
      </a:lvl7pPr>
      <a:lvl8pPr marL="1371600" algn="ctr" rtl="0" eaLnBrk="0" fontAlgn="base" hangingPunct="0">
        <a:spcBef>
          <a:spcPct val="0"/>
        </a:spcBef>
        <a:spcAft>
          <a:spcPct val="0"/>
        </a:spcAft>
        <a:defRPr kumimoji="1" sz="3600" b="1">
          <a:solidFill>
            <a:schemeClr val="tx2"/>
          </a:solidFill>
          <a:latin typeface="+mn-lt"/>
        </a:defRPr>
      </a:lvl8pPr>
      <a:lvl9pPr marL="1828800" algn="ctr" rtl="0" eaLnBrk="0" fontAlgn="base" hangingPunct="0">
        <a:spcBef>
          <a:spcPct val="0"/>
        </a:spcBef>
        <a:spcAft>
          <a:spcPct val="0"/>
        </a:spcAft>
        <a:defRPr kumimoji="1" sz="3600" b="1">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22.jpeg"/><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23.jpeg"/><Relationship Id="rId1" Type="http://schemas.openxmlformats.org/officeDocument/2006/relationships/themeOverride" Target="../theme/themeOverride2.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4916"/>
        </a:solidFill>
        <a:effectLst/>
      </p:bgPr>
    </p:bg>
    <p:spTree>
      <p:nvGrpSpPr>
        <p:cNvPr id="1" name=""/>
        <p:cNvGrpSpPr/>
        <p:nvPr/>
      </p:nvGrpSpPr>
      <p:grpSpPr>
        <a:xfrm>
          <a:off x="0" y="0"/>
          <a:ext cx="0" cy="0"/>
          <a:chOff x="0" y="0"/>
          <a:chExt cx="0" cy="0"/>
        </a:xfrm>
      </p:grpSpPr>
      <p:pic>
        <p:nvPicPr>
          <p:cNvPr id="14338" name="Picture 3" descr="Engage Book Cover.jpg"/>
          <p:cNvPicPr>
            <a:picLocks noChangeAspect="1"/>
          </p:cNvPicPr>
          <p:nvPr/>
        </p:nvPicPr>
        <p:blipFill>
          <a:blip r:embed="rId3">
            <a:extLst>
              <a:ext uri="{28A0092B-C50C-407E-A947-70E740481C1C}">
                <a14:useLocalDpi xmlns:a14="http://schemas.microsoft.com/office/drawing/2010/main" val="0"/>
              </a:ext>
            </a:extLst>
          </a:blip>
          <a:srcRect l="47520"/>
          <a:stretch>
            <a:fillRect/>
          </a:stretch>
        </p:blipFill>
        <p:spPr bwMode="auto">
          <a:xfrm>
            <a:off x="1981200" y="0"/>
            <a:ext cx="5199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Slide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Sli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Slide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Slide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Slide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descr="Slide1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Slide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Slide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descr="Slide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Slide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Picture 1" descr="Slide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descr="Slide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5298" name="Picture 1" descr="Slide2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7346" name="Picture 1" descr="Slide2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Slide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Slide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Slide0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Slide0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Slide0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Slide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Slide0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Swis721 Cn BT"/>
        <a:ea typeface=""/>
        <a:cs typeface=""/>
      </a:majorFont>
      <a:minorFont>
        <a:latin typeface="Swis721 Cn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3195</TotalTime>
  <Words>1113</Words>
  <Application>Microsoft Macintosh PowerPoint</Application>
  <PresentationFormat>On-screen Show (4:3)</PresentationFormat>
  <Paragraphs>50</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Times New Roman</vt:lpstr>
      <vt:lpstr>ヒラギノ角ゴ Pro W3</vt:lpstr>
      <vt:lpstr>Arial</vt:lpstr>
      <vt:lpstr>Swis721 Cn BT</vt:lpstr>
      <vt:lpstr>Geneva</vt:lpstr>
      <vt:lpstr>ＭＳ Ｐゴシック</vt:lpstr>
      <vt:lpstr>Calibri</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Baptist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Youth</dc:title>
  <dc:creator>Mark Tittley</dc:creator>
  <cp:lastModifiedBy>Mark Tittley</cp:lastModifiedBy>
  <cp:revision>335</cp:revision>
  <dcterms:created xsi:type="dcterms:W3CDTF">2000-10-09T09:48:21Z</dcterms:created>
  <dcterms:modified xsi:type="dcterms:W3CDTF">2017-08-03T15:11:26Z</dcterms:modified>
</cp:coreProperties>
</file>