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sldIdLst>
    <p:sldId id="347" r:id="rId2"/>
    <p:sldId id="348" r:id="rId3"/>
    <p:sldId id="349"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C008"/>
    <a:srgbClr val="22F20E"/>
    <a:srgbClr val="14870A"/>
    <a:srgbClr val="1CBB07"/>
    <a:srgbClr val="1CBD05"/>
    <a:srgbClr val="1BB408"/>
    <a:srgbClr val="19AB08"/>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96" autoAdjust="0"/>
  </p:normalViewPr>
  <p:slideViewPr>
    <p:cSldViewPr>
      <p:cViewPr>
        <p:scale>
          <a:sx n="60" d="100"/>
          <a:sy n="60" d="100"/>
        </p:scale>
        <p:origin x="-1104" y="-600"/>
      </p:cViewPr>
      <p:guideLst>
        <p:guide orient="horz" pos="1979"/>
        <p:guide pos="2880"/>
        <p:guide pos="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47F3EE0-CA49-334E-A7A4-F12C0811B7A6}" type="datetimeFigureOut">
              <a:rPr lang="en-US"/>
              <a:pPr/>
              <a:t>17/08/05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1042578-2138-8D4F-B2BC-3E13E00DE36F}" type="slidenum">
              <a:rPr lang="en-ZA"/>
              <a:pPr/>
              <a:t>‹#›</a:t>
            </a:fld>
            <a:endParaRPr lang="en-ZA"/>
          </a:p>
        </p:txBody>
      </p:sp>
    </p:spTree>
    <p:extLst>
      <p:ext uri="{BB962C8B-B14F-4D97-AF65-F5344CB8AC3E}">
        <p14:creationId xmlns:p14="http://schemas.microsoft.com/office/powerpoint/2010/main" val="237771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Today</a:t>
            </a:r>
            <a:r>
              <a:rPr lang="en-ZA" baseline="0" dirty="0" smtClean="0"/>
              <a:t> we are going to explore the practise of having daily devotions!</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1</a:t>
            </a:fld>
            <a:endParaRPr lang="en-ZA">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10</a:t>
            </a:fld>
            <a:endParaRPr lang="en-ZA" smtClean="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(2) We are in a war! We need to put on our armour to be able to overcome the attacks of the evil</a:t>
            </a:r>
            <a:r>
              <a:rPr lang="en-ZA" baseline="0" dirty="0" smtClean="0"/>
              <a:t> one!</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11</a:t>
            </a:fld>
            <a:endParaRPr lang="en-ZA" smtClean="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The evil one is alive and well on planet earth!</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12</a:t>
            </a:fld>
            <a:endParaRPr lang="en-ZA" smtClean="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So, how do</a:t>
            </a:r>
            <a:r>
              <a:rPr lang="en-ZA" baseline="0" dirty="0" smtClean="0"/>
              <a:t> we actually go about having a time each day with God? Here are five things you should do to get going…</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13</a:t>
            </a:fld>
            <a:endParaRPr lang="en-ZA">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It is too dangerous to stay in a warm bed on a cold winter morning – you need to get up,</a:t>
            </a:r>
            <a:r>
              <a:rPr lang="en-ZA" baseline="0" dirty="0" smtClean="0"/>
              <a:t> wash your face and maybe get a cup of coffee.</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14</a:t>
            </a:fld>
            <a:endParaRPr lang="en-ZA" smtClean="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Find a place</a:t>
            </a:r>
            <a:r>
              <a:rPr lang="en-ZA" baseline="0" dirty="0" smtClean="0"/>
              <a:t> that you can use on a regular basis to meet with God. Make sure there are no distractions in the room. </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15</a:t>
            </a:fld>
            <a:endParaRPr lang="en-ZA" smtClean="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Don’t start out by aiming for an hour or more – just start</a:t>
            </a:r>
            <a:r>
              <a:rPr lang="en-ZA" baseline="0" dirty="0" smtClean="0"/>
              <a:t> with something doable, like 15 minutes.</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16</a:t>
            </a:fld>
            <a:endParaRPr lang="en-ZA" smtClean="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Make sure you have</a:t>
            </a:r>
            <a:r>
              <a:rPr lang="en-ZA" baseline="0" dirty="0" smtClean="0"/>
              <a:t> all you need for your time with God – a modern translation of the Bible is essential, a notebook in which you can journal your thoughts and a pen you can use to write down what you learn from your time with God.</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17</a:t>
            </a:fld>
            <a:endParaRPr lang="en-ZA" smtClean="0">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Before</a:t>
            </a:r>
            <a:r>
              <a:rPr lang="en-ZA" baseline="0" dirty="0" smtClean="0"/>
              <a:t> your launch in to your reading, spend a few minutes settling down in God’s presence then express your desire to meet with God in this time and then you can use your SOAP! What???</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18</a:t>
            </a:fld>
            <a:endParaRPr lang="en-ZA" smtClean="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ZA" dirty="0" smtClean="0"/>
              <a:t>SOAP</a:t>
            </a:r>
            <a:r>
              <a:rPr lang="en-ZA" baseline="0" dirty="0" smtClean="0"/>
              <a:t> is a structure for your daily devotions</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19</a:t>
            </a:fld>
            <a:endParaRPr lang="en-ZA" smtClean="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Discuss in Pairs: </a:t>
            </a:r>
            <a:r>
              <a:rPr lang="en-ZA" sz="1200" dirty="0" smtClean="0">
                <a:solidFill>
                  <a:schemeClr val="bg1"/>
                </a:solidFill>
                <a:effectLst>
                  <a:outerShdw blurRad="50800" dist="38100" dir="2700000" algn="tl" rotWithShape="0">
                    <a:prstClr val="black"/>
                  </a:outerShdw>
                </a:effectLst>
                <a:latin typeface="Calibri" pitchFamily="34" charset="0"/>
              </a:rPr>
              <a:t>If you could schedule an appointment with anyone in the world – who would you choose, and why?</a:t>
            </a:r>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2</a:t>
            </a:fld>
            <a:endParaRPr lang="en-ZA">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ZA" dirty="0" smtClean="0"/>
              <a:t>Here is an example page from my daily devotions – it was done on Friday</a:t>
            </a:r>
            <a:r>
              <a:rPr lang="en-ZA" baseline="0" dirty="0" smtClean="0"/>
              <a:t> morning this week.</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20</a:t>
            </a:fld>
            <a:endParaRPr lang="en-ZA" smtClean="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dirty="0" smtClean="0"/>
              <a:t>I want to lead you in a commitment before</a:t>
            </a:r>
            <a:r>
              <a:rPr lang="en-ZA" baseline="0" dirty="0" smtClean="0"/>
              <a:t> God – that you will put aside 15mins each day to meet with God!</a:t>
            </a:r>
            <a:endParaRPr lang="en-ZA"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431D3C-AF87-45D1-A981-A3815DDA4B37}" type="slidenum">
              <a:rPr lang="en-ZA">
                <a:solidFill>
                  <a:prstClr val="black"/>
                </a:solidFill>
                <a:latin typeface="Calibri"/>
              </a:rPr>
              <a:pPr/>
              <a:t>21</a:t>
            </a:fld>
            <a:endParaRPr lang="en-ZA">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Questions on Mark 1:35</a:t>
            </a:r>
            <a:r>
              <a:rPr lang="en-ZA" baseline="0" dirty="0" smtClean="0"/>
              <a:t> – When did Jesus get up? Where did he go? What did he do?</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3</a:t>
            </a:fld>
            <a:endParaRPr lang="en-ZA">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sz="1200" kern="1200" dirty="0" smtClean="0">
                <a:solidFill>
                  <a:schemeClr val="tx1"/>
                </a:solidFill>
                <a:latin typeface="+mn-lt"/>
                <a:ea typeface="+mn-ea"/>
                <a:cs typeface="+mn-cs"/>
              </a:rPr>
              <a:t>What is the state of your daily time with God. How regular are they? How many times in the last week did you set aside time to meet with God during the day? </a:t>
            </a:r>
            <a:endParaRPr lang="en-ZA" sz="1200" kern="1200" dirty="0">
              <a:solidFill>
                <a:schemeClr val="tx1"/>
              </a:solidFill>
              <a:latin typeface="+mn-lt"/>
              <a:ea typeface="+mn-ea"/>
              <a:cs typeface="+mn-cs"/>
            </a:endParaRP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4</a:t>
            </a:fld>
            <a:endParaRPr lang="en-ZA" smtClean="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sz="1200" kern="1200" dirty="0" smtClean="0">
                <a:solidFill>
                  <a:schemeClr val="tx1"/>
                </a:solidFill>
                <a:latin typeface="+mn-lt"/>
                <a:ea typeface="+mn-ea"/>
                <a:cs typeface="+mn-cs"/>
              </a:rPr>
              <a:t>During the early days of the gospel coming to East Africa where people were living in small villages…</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5</a:t>
            </a:fld>
            <a:endParaRPr lang="en-ZA" smtClean="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sz="1200" kern="1200" dirty="0" smtClean="0">
                <a:solidFill>
                  <a:schemeClr val="tx1"/>
                </a:solidFill>
                <a:latin typeface="+mn-lt"/>
                <a:ea typeface="+mn-ea"/>
                <a:cs typeface="+mn-cs"/>
              </a:rPr>
              <a:t>People would wear a path from their hut in the village to a spot in the jungle where they would meet with God each day to have daily devotions.</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6</a:t>
            </a:fld>
            <a:endParaRPr lang="en-ZA" smtClean="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latin typeface="+mn-lt"/>
                <a:ea typeface="+mn-ea"/>
                <a:cs typeface="+mn-cs"/>
              </a:rPr>
              <a:t>The villagers developed a gentle rebuke for their peers: “The grass grows long on your path”. How short is the grass on your path to God? Are you wearing a regular path to meet with God? </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7</a:t>
            </a:fld>
            <a:endParaRPr lang="en-ZA" smtClean="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sz="1200" kern="1200" dirty="0" smtClean="0">
                <a:solidFill>
                  <a:schemeClr val="tx1"/>
                </a:solidFill>
                <a:latin typeface="+mn-lt"/>
                <a:ea typeface="+mn-ea"/>
                <a:cs typeface="+mn-cs"/>
              </a:rPr>
              <a:t>I want to challenge you to take your time with God seriously for two reasons: </a:t>
            </a: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8</a:t>
            </a:fld>
            <a:endParaRPr lang="en-ZA" smtClean="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(1) </a:t>
            </a:r>
            <a:r>
              <a:rPr lang="en-ZA" dirty="0" smtClean="0"/>
              <a:t>God wants to have a love relationship with you.</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9</a:t>
            </a:fld>
            <a:endParaRPr lang="en-ZA" smtClean="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Z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Z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Z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Z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Z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Z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B6DC10-20DE-42DE-9239-2304524D51C4}" type="datetimeFigureOut">
              <a:rPr lang="en-US" smtClean="0">
                <a:solidFill>
                  <a:prstClr val="black">
                    <a:tint val="75000"/>
                  </a:prstClr>
                </a:solidFill>
                <a:latin typeface="Calibri"/>
                <a:ea typeface="+mn-ea"/>
                <a:cs typeface="+mn-cs"/>
              </a:rPr>
              <a:pPr fontAlgn="auto">
                <a:spcBef>
                  <a:spcPts val="0"/>
                </a:spcBef>
                <a:spcAft>
                  <a:spcPts val="0"/>
                </a:spcAft>
              </a:pPr>
              <a:t>17/08/05</a:t>
            </a:fld>
            <a:endParaRPr lang="en-ZA">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2093C7-EF37-43B5-B3DF-14BA0323A02D}" type="slidenum">
              <a:rPr lang="en-ZA" smtClean="0">
                <a:solidFill>
                  <a:prstClr val="black">
                    <a:tint val="75000"/>
                  </a:prstClr>
                </a:solidFill>
                <a:latin typeface="Calibri"/>
                <a:ea typeface="+mn-ea"/>
                <a:cs typeface="+mn-cs"/>
              </a:rPr>
              <a:pPr fontAlgn="auto">
                <a:spcBef>
                  <a:spcPts val="0"/>
                </a:spcBef>
                <a:spcAft>
                  <a:spcPts val="0"/>
                </a:spcAft>
              </a:pPr>
              <a:t>‹#›</a:t>
            </a:fld>
            <a:endParaRPr lang="en-ZA">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523</Words>
  <Application>Microsoft Macintosh PowerPoint</Application>
  <PresentationFormat>On-screen Show (4:3)</PresentationFormat>
  <Paragraphs>41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139</cp:revision>
  <dcterms:created xsi:type="dcterms:W3CDTF">2009-03-27T12:14:52Z</dcterms:created>
  <dcterms:modified xsi:type="dcterms:W3CDTF">2017-08-05T15:59:33Z</dcterms:modified>
</cp:coreProperties>
</file>