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9" r:id="rId1"/>
  </p:sldMasterIdLst>
  <p:notesMasterIdLst>
    <p:notesMasterId r:id="rId33"/>
  </p:notesMasterIdLst>
  <p:handoutMasterIdLst>
    <p:handoutMasterId r:id="rId34"/>
  </p:handoutMasterIdLst>
  <p:sldIdLst>
    <p:sldId id="409" r:id="rId2"/>
    <p:sldId id="410" r:id="rId3"/>
    <p:sldId id="411" r:id="rId4"/>
    <p:sldId id="412"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6" r:id="rId18"/>
    <p:sldId id="427" r:id="rId19"/>
    <p:sldId id="428" r:id="rId20"/>
    <p:sldId id="429" r:id="rId21"/>
    <p:sldId id="430" r:id="rId22"/>
    <p:sldId id="431" r:id="rId23"/>
    <p:sldId id="432" r:id="rId24"/>
    <p:sldId id="433" r:id="rId25"/>
    <p:sldId id="434" r:id="rId26"/>
    <p:sldId id="436" r:id="rId27"/>
    <p:sldId id="437" r:id="rId28"/>
    <p:sldId id="438" r:id="rId29"/>
    <p:sldId id="439" r:id="rId30"/>
    <p:sldId id="440" r:id="rId31"/>
    <p:sldId id="441" r:id="rId32"/>
  </p:sldIdLst>
  <p:sldSz cx="9144000" cy="6858000" type="screen4x3"/>
  <p:notesSz cx="6858000" cy="9723438"/>
  <p:defaultTextStyle>
    <a:defPPr>
      <a:defRPr lang="en-US"/>
    </a:defPPr>
    <a:lvl1pPr algn="l" rtl="0" fontAlgn="base">
      <a:spcBef>
        <a:spcPct val="0"/>
      </a:spcBef>
      <a:spcAft>
        <a:spcPct val="0"/>
      </a:spcAft>
      <a:defRPr sz="3600" b="1" kern="1200">
        <a:solidFill>
          <a:srgbClr val="000000"/>
        </a:solidFill>
        <a:latin typeface="Arial" charset="0"/>
        <a:ea typeface="ヒラギノ角ゴ Pro W3" charset="0"/>
        <a:cs typeface="Arial" charset="0"/>
      </a:defRPr>
    </a:lvl1pPr>
    <a:lvl2pPr marL="457200" algn="l" rtl="0" fontAlgn="base">
      <a:spcBef>
        <a:spcPct val="0"/>
      </a:spcBef>
      <a:spcAft>
        <a:spcPct val="0"/>
      </a:spcAft>
      <a:defRPr sz="3600" b="1" kern="1200">
        <a:solidFill>
          <a:srgbClr val="000000"/>
        </a:solidFill>
        <a:latin typeface="Arial" charset="0"/>
        <a:ea typeface="ヒラギノ角ゴ Pro W3" charset="0"/>
        <a:cs typeface="Arial" charset="0"/>
      </a:defRPr>
    </a:lvl2pPr>
    <a:lvl3pPr marL="914400" algn="l" rtl="0" fontAlgn="base">
      <a:spcBef>
        <a:spcPct val="0"/>
      </a:spcBef>
      <a:spcAft>
        <a:spcPct val="0"/>
      </a:spcAft>
      <a:defRPr sz="3600" b="1" kern="1200">
        <a:solidFill>
          <a:srgbClr val="000000"/>
        </a:solidFill>
        <a:latin typeface="Arial" charset="0"/>
        <a:ea typeface="ヒラギノ角ゴ Pro W3" charset="0"/>
        <a:cs typeface="Arial" charset="0"/>
      </a:defRPr>
    </a:lvl3pPr>
    <a:lvl4pPr marL="1371600" algn="l" rtl="0" fontAlgn="base">
      <a:spcBef>
        <a:spcPct val="0"/>
      </a:spcBef>
      <a:spcAft>
        <a:spcPct val="0"/>
      </a:spcAft>
      <a:defRPr sz="3600" b="1" kern="1200">
        <a:solidFill>
          <a:srgbClr val="000000"/>
        </a:solidFill>
        <a:latin typeface="Arial" charset="0"/>
        <a:ea typeface="ヒラギノ角ゴ Pro W3" charset="0"/>
        <a:cs typeface="Arial" charset="0"/>
      </a:defRPr>
    </a:lvl4pPr>
    <a:lvl5pPr marL="1828800" algn="l" rtl="0" fontAlgn="base">
      <a:spcBef>
        <a:spcPct val="0"/>
      </a:spcBef>
      <a:spcAft>
        <a:spcPct val="0"/>
      </a:spcAft>
      <a:defRPr sz="3600" b="1" kern="1200">
        <a:solidFill>
          <a:srgbClr val="000000"/>
        </a:solidFill>
        <a:latin typeface="Arial" charset="0"/>
        <a:ea typeface="ヒラギノ角ゴ Pro W3" charset="0"/>
        <a:cs typeface="Arial" charset="0"/>
      </a:defRPr>
    </a:lvl5pPr>
    <a:lvl6pPr marL="2286000" algn="l" defTabSz="457200" rtl="0" eaLnBrk="1" latinLnBrk="0" hangingPunct="1">
      <a:defRPr sz="3600" b="1" kern="1200">
        <a:solidFill>
          <a:srgbClr val="000000"/>
        </a:solidFill>
        <a:latin typeface="Arial" charset="0"/>
        <a:ea typeface="ヒラギノ角ゴ Pro W3" charset="0"/>
        <a:cs typeface="Arial" charset="0"/>
      </a:defRPr>
    </a:lvl6pPr>
    <a:lvl7pPr marL="2743200" algn="l" defTabSz="457200" rtl="0" eaLnBrk="1" latinLnBrk="0" hangingPunct="1">
      <a:defRPr sz="3600" b="1" kern="1200">
        <a:solidFill>
          <a:srgbClr val="000000"/>
        </a:solidFill>
        <a:latin typeface="Arial" charset="0"/>
        <a:ea typeface="ヒラギノ角ゴ Pro W3" charset="0"/>
        <a:cs typeface="Arial" charset="0"/>
      </a:defRPr>
    </a:lvl7pPr>
    <a:lvl8pPr marL="3200400" algn="l" defTabSz="457200" rtl="0" eaLnBrk="1" latinLnBrk="0" hangingPunct="1">
      <a:defRPr sz="3600" b="1" kern="1200">
        <a:solidFill>
          <a:srgbClr val="000000"/>
        </a:solidFill>
        <a:latin typeface="Arial" charset="0"/>
        <a:ea typeface="ヒラギノ角ゴ Pro W3" charset="0"/>
        <a:cs typeface="Arial" charset="0"/>
      </a:defRPr>
    </a:lvl8pPr>
    <a:lvl9pPr marL="3657600" algn="l" defTabSz="457200" rtl="0" eaLnBrk="1" latinLnBrk="0" hangingPunct="1">
      <a:defRPr sz="3600" b="1" kern="1200">
        <a:solidFill>
          <a:srgbClr val="000000"/>
        </a:solidFill>
        <a:latin typeface="Arial" charset="0"/>
        <a:ea typeface="ヒラギノ角ゴ Pro W3"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1DC206"/>
    <a:srgbClr val="66FF33"/>
    <a:srgbClr val="66FFFF"/>
    <a:srgbClr val="FFFFFF"/>
    <a:srgbClr val="FFFFCC"/>
    <a:srgbClr val="FF0000"/>
    <a:srgbClr val="FF66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6" autoAdjust="0"/>
    <p:restoredTop sz="85000" autoAdjust="0"/>
  </p:normalViewPr>
  <p:slideViewPr>
    <p:cSldViewPr snapToGrid="0">
      <p:cViewPr>
        <p:scale>
          <a:sx n="40" d="100"/>
          <a:sy n="40" d="100"/>
        </p:scale>
        <p:origin x="-1512" y="-952"/>
      </p:cViewPr>
      <p:guideLst>
        <p:guide orient="horz" pos="2177"/>
        <p:guide orient="horz" pos="4057"/>
        <p:guide pos="28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89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0978" name="Rectangle 1026"/>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20000"/>
              </a:spcBef>
              <a:buClr>
                <a:schemeClr val="tx1"/>
              </a:buClr>
              <a:buFont typeface="Monotype Sorts" pitchFamily="2" charset="2"/>
              <a:buNone/>
              <a:defRPr sz="1200" i="1">
                <a:solidFill>
                  <a:schemeClr val="tx1"/>
                </a:solidFill>
                <a:effectLst>
                  <a:outerShdw blurRad="38100" dist="38100" dir="2700000" algn="tl">
                    <a:srgbClr val="C0C0C0"/>
                  </a:outerShdw>
                </a:effectLst>
                <a:latin typeface="Looseprint" pitchFamily="2" charset="0"/>
                <a:ea typeface="+mn-ea"/>
                <a:cs typeface="+mn-cs"/>
              </a:defRPr>
            </a:lvl1pPr>
          </a:lstStyle>
          <a:p>
            <a:pPr>
              <a:defRPr/>
            </a:pPr>
            <a:endParaRPr lang="en-GB"/>
          </a:p>
        </p:txBody>
      </p:sp>
      <p:sp>
        <p:nvSpPr>
          <p:cNvPr id="510979" name="Rectangle 1027"/>
          <p:cNvSpPr>
            <a:spLocks noGrp="1" noChangeArrowheads="1"/>
          </p:cNvSpPr>
          <p:nvPr>
            <p:ph type="dt" sz="quarter" idx="1"/>
          </p:nvPr>
        </p:nvSpPr>
        <p:spPr bwMode="auto">
          <a:xfrm>
            <a:off x="388620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20000"/>
              </a:spcBef>
              <a:buClr>
                <a:schemeClr val="tx1"/>
              </a:buClr>
              <a:buFont typeface="Monotype Sorts" pitchFamily="2" charset="2"/>
              <a:buNone/>
              <a:defRPr sz="1200" i="1">
                <a:solidFill>
                  <a:schemeClr val="tx1"/>
                </a:solidFill>
                <a:effectLst>
                  <a:outerShdw blurRad="38100" dist="38100" dir="2700000" algn="tl">
                    <a:srgbClr val="C0C0C0"/>
                  </a:outerShdw>
                </a:effectLst>
                <a:latin typeface="Looseprint" pitchFamily="2" charset="0"/>
                <a:ea typeface="+mn-ea"/>
                <a:cs typeface="+mn-cs"/>
              </a:defRPr>
            </a:lvl1pPr>
          </a:lstStyle>
          <a:p>
            <a:pPr>
              <a:defRPr/>
            </a:pPr>
            <a:endParaRPr lang="en-GB"/>
          </a:p>
        </p:txBody>
      </p:sp>
      <p:sp>
        <p:nvSpPr>
          <p:cNvPr id="510980" name="Rectangle 1028"/>
          <p:cNvSpPr>
            <a:spLocks noGrp="1" noChangeArrowheads="1"/>
          </p:cNvSpPr>
          <p:nvPr>
            <p:ph type="ftr" sz="quarter" idx="2"/>
          </p:nvPr>
        </p:nvSpPr>
        <p:spPr bwMode="auto">
          <a:xfrm>
            <a:off x="0" y="9237663"/>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20000"/>
              </a:spcBef>
              <a:buClr>
                <a:schemeClr val="tx1"/>
              </a:buClr>
              <a:buFont typeface="Monotype Sorts" pitchFamily="2" charset="2"/>
              <a:buNone/>
              <a:defRPr sz="1200" i="1">
                <a:solidFill>
                  <a:schemeClr val="tx1"/>
                </a:solidFill>
                <a:effectLst>
                  <a:outerShdw blurRad="38100" dist="38100" dir="2700000" algn="tl">
                    <a:srgbClr val="C0C0C0"/>
                  </a:outerShdw>
                </a:effectLst>
                <a:latin typeface="Looseprint" pitchFamily="2" charset="0"/>
                <a:ea typeface="+mn-ea"/>
                <a:cs typeface="+mn-cs"/>
              </a:defRPr>
            </a:lvl1pPr>
          </a:lstStyle>
          <a:p>
            <a:pPr>
              <a:defRPr/>
            </a:pPr>
            <a:endParaRPr lang="en-GB"/>
          </a:p>
        </p:txBody>
      </p:sp>
      <p:sp>
        <p:nvSpPr>
          <p:cNvPr id="510981" name="Rectangle 1029"/>
          <p:cNvSpPr>
            <a:spLocks noGrp="1" noChangeArrowheads="1"/>
          </p:cNvSpPr>
          <p:nvPr>
            <p:ph type="sldNum" sz="quarter" idx="3"/>
          </p:nvPr>
        </p:nvSpPr>
        <p:spPr bwMode="auto">
          <a:xfrm>
            <a:off x="3886200" y="9237663"/>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20000"/>
              </a:spcBef>
              <a:buClr>
                <a:schemeClr val="tx1"/>
              </a:buClr>
              <a:buFont typeface="Monotype Sorts" charset="0"/>
              <a:buNone/>
              <a:defRPr sz="1200" i="1">
                <a:solidFill>
                  <a:schemeClr val="tx1"/>
                </a:solidFill>
                <a:effectLst>
                  <a:outerShdw blurRad="38100" dist="38100" dir="2700000" algn="tl">
                    <a:srgbClr val="DDDDDD"/>
                  </a:outerShdw>
                </a:effectLst>
                <a:latin typeface="Looseprint" charset="0"/>
              </a:defRPr>
            </a:lvl1pPr>
          </a:lstStyle>
          <a:p>
            <a:fld id="{F0FC3704-689A-AF41-BE38-30CC39CB61FC}" type="slidenum">
              <a:rPr lang="en-GB"/>
              <a:pPr/>
              <a:t>‹#›</a:t>
            </a:fld>
            <a:endParaRPr lang="en-GB"/>
          </a:p>
        </p:txBody>
      </p:sp>
    </p:spTree>
    <p:extLst>
      <p:ext uri="{BB962C8B-B14F-4D97-AF65-F5344CB8AC3E}">
        <p14:creationId xmlns:p14="http://schemas.microsoft.com/office/powerpoint/2010/main" val="3309162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eaLnBrk="0" hangingPunct="0">
              <a:spcBef>
                <a:spcPct val="20000"/>
              </a:spcBef>
              <a:buClr>
                <a:schemeClr val="tx1"/>
              </a:buClr>
              <a:buFont typeface="Monotype Sorts" pitchFamily="2" charset="2"/>
              <a:buNone/>
              <a:defRPr sz="1200">
                <a:latin typeface="Arial" charset="0"/>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857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20000"/>
              </a:spcBef>
              <a:buClr>
                <a:schemeClr val="tx1"/>
              </a:buClr>
              <a:buFont typeface="Monotype Sorts" charset="0"/>
              <a:buNone/>
              <a:defRPr sz="1200"/>
            </a:lvl1pPr>
          </a:lstStyle>
          <a:p>
            <a:fld id="{5650E7D9-EB42-C446-8FC9-92C9376F2B43}" type="datetimeFigureOut">
              <a:rPr lang="en-US"/>
              <a:pPr/>
              <a:t>17/08/05</a:t>
            </a:fld>
            <a:endParaRPr lang="en-ZA"/>
          </a:p>
        </p:txBody>
      </p:sp>
      <p:sp>
        <p:nvSpPr>
          <p:cNvPr id="4" name="Slide Image Placeholder 3"/>
          <p:cNvSpPr>
            <a:spLocks noGrp="1" noRot="1" noChangeAspect="1"/>
          </p:cNvSpPr>
          <p:nvPr>
            <p:ph type="sldImg" idx="2"/>
          </p:nvPr>
        </p:nvSpPr>
        <p:spPr>
          <a:xfrm>
            <a:off x="998538" y="728663"/>
            <a:ext cx="4860925" cy="3646487"/>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618038"/>
            <a:ext cx="5486400" cy="43767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9236075"/>
            <a:ext cx="2971800" cy="485775"/>
          </a:xfrm>
          <a:prstGeom prst="rect">
            <a:avLst/>
          </a:prstGeom>
        </p:spPr>
        <p:txBody>
          <a:bodyPr vert="horz" lIns="91440" tIns="45720" rIns="91440" bIns="45720" rtlCol="0" anchor="b"/>
          <a:lstStyle>
            <a:lvl1pPr algn="l" eaLnBrk="0" hangingPunct="0">
              <a:spcBef>
                <a:spcPct val="20000"/>
              </a:spcBef>
              <a:buClr>
                <a:schemeClr val="tx1"/>
              </a:buClr>
              <a:buFont typeface="Monotype Sorts" pitchFamily="2" charset="2"/>
              <a:buNone/>
              <a:defRPr sz="1200">
                <a:latin typeface="Arial" charset="0"/>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9236075"/>
            <a:ext cx="2971800" cy="485775"/>
          </a:xfrm>
          <a:prstGeom prst="rect">
            <a:avLst/>
          </a:prstGeom>
        </p:spPr>
        <p:txBody>
          <a:bodyPr vert="horz" wrap="square" lIns="91440" tIns="45720" rIns="91440" bIns="45720" numCol="1" anchor="b" anchorCtr="0" compatLnSpc="1">
            <a:prstTxWarp prst="textNoShape">
              <a:avLst/>
            </a:prstTxWarp>
          </a:bodyPr>
          <a:lstStyle>
            <a:lvl1pPr algn="r" eaLnBrk="0" hangingPunct="0">
              <a:spcBef>
                <a:spcPct val="20000"/>
              </a:spcBef>
              <a:buClr>
                <a:schemeClr val="tx1"/>
              </a:buClr>
              <a:buFont typeface="Monotype Sorts" charset="0"/>
              <a:buNone/>
              <a:defRPr sz="1200"/>
            </a:lvl1pPr>
          </a:lstStyle>
          <a:p>
            <a:fld id="{AC20D951-D82A-054D-AA94-C6325CD47077}" type="slidenum">
              <a:rPr lang="en-ZA"/>
              <a:pPr/>
              <a:t>‹#›</a:t>
            </a:fld>
            <a:endParaRPr lang="en-ZA"/>
          </a:p>
        </p:txBody>
      </p:sp>
    </p:spTree>
    <p:extLst>
      <p:ext uri="{BB962C8B-B14F-4D97-AF65-F5344CB8AC3E}">
        <p14:creationId xmlns:p14="http://schemas.microsoft.com/office/powerpoint/2010/main" val="1982913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t>Today </a:t>
            </a:r>
            <a:r>
              <a:rPr lang="en-ZA" dirty="0" smtClean="0"/>
              <a:t>we are going to talk</a:t>
            </a:r>
            <a:r>
              <a:rPr lang="en-ZA" baseline="0" dirty="0" smtClean="0"/>
              <a:t> about our fourth practise – living by faith.</a:t>
            </a:r>
            <a:endParaRPr lang="en-ZA" dirty="0"/>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1</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1200"/>
              </a:spcAft>
              <a:buClr>
                <a:srgbClr val="FFFFFF"/>
              </a:buClr>
              <a:buSzTx/>
              <a:buFontTx/>
              <a:buNone/>
              <a:tabLst/>
              <a:defRPr/>
            </a:pPr>
            <a:r>
              <a:rPr lang="en-ZA" b="1" dirty="0" smtClean="0"/>
              <a:t>What is faith? </a:t>
            </a:r>
            <a:r>
              <a:rPr lang="en-ZA" sz="1200" dirty="0" smtClean="0">
                <a:solidFill>
                  <a:srgbClr val="FFFFFF"/>
                </a:solidFill>
                <a:effectLst>
                  <a:outerShdw blurRad="50800" dist="38100" dir="2700000" algn="tl" rotWithShape="0">
                    <a:prstClr val="black"/>
                  </a:outerShdw>
                </a:effectLst>
              </a:rPr>
              <a:t>Faith is believing and trusting in the character and ability of God.</a:t>
            </a: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10</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b="1" kern="1200" dirty="0" smtClean="0">
                <a:solidFill>
                  <a:schemeClr val="tx1"/>
                </a:solidFill>
                <a:latin typeface="+mn-lt"/>
                <a:ea typeface="+mn-ea"/>
                <a:cs typeface="+mn-cs"/>
              </a:rPr>
              <a:t>Sick Woman: </a:t>
            </a:r>
            <a:r>
              <a:rPr lang="en-ZA" sz="1200" kern="1200" dirty="0" smtClean="0">
                <a:solidFill>
                  <a:schemeClr val="tx1"/>
                </a:solidFill>
                <a:latin typeface="+mn-lt"/>
                <a:ea typeface="+mn-ea"/>
                <a:cs typeface="+mn-cs"/>
              </a:rPr>
              <a:t>Faith is knowing the heart of God and acting from a position of relationship. Luke 8:43-48.</a:t>
            </a:r>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11</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1" dirty="0" smtClean="0"/>
              <a:t>Ostrich! </a:t>
            </a:r>
            <a:r>
              <a:rPr lang="en-ZA" sz="1200" dirty="0" smtClean="0">
                <a:solidFill>
                  <a:srgbClr val="FFFFFF"/>
                </a:solidFill>
                <a:effectLst>
                  <a:outerShdw blurRad="50800" dist="38100" dir="2700000" algn="tl" rotWithShape="0">
                    <a:prstClr val="black"/>
                  </a:outerShdw>
                </a:effectLst>
              </a:rPr>
              <a:t>Faith is not sticking your head in the sand hoping the horrible world will go away. It does not deny reality but believes that God is able to change circumstances by His promises and power.</a:t>
            </a: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12</a:t>
            </a:fld>
            <a:endParaRPr lang="en-Z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b="1" kern="1200" dirty="0" smtClean="0">
                <a:solidFill>
                  <a:schemeClr val="tx1"/>
                </a:solidFill>
                <a:latin typeface="+mn-lt"/>
                <a:ea typeface="+mn-ea"/>
                <a:cs typeface="+mn-cs"/>
              </a:rPr>
              <a:t>How Do We Grow Our Faith?</a:t>
            </a:r>
            <a:r>
              <a:rPr lang="en-ZA" sz="1200" kern="1200" dirty="0" smtClean="0">
                <a:solidFill>
                  <a:schemeClr val="tx1"/>
                </a:solidFill>
                <a:latin typeface="+mn-lt"/>
                <a:ea typeface="+mn-ea"/>
                <a:cs typeface="+mn-cs"/>
              </a:rPr>
              <a:t> (1) Feed on the Word, (2) Speak out the Word, and (3) Act on the Word.</a:t>
            </a:r>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13</a:t>
            </a:fld>
            <a:endParaRPr lang="en-Z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b="1" kern="1200" dirty="0" smtClean="0">
                <a:solidFill>
                  <a:schemeClr val="tx1"/>
                </a:solidFill>
                <a:latin typeface="+mn-lt"/>
                <a:ea typeface="+mn-ea"/>
                <a:cs typeface="+mn-cs"/>
              </a:rPr>
              <a:t>Two Kinds of Faith: </a:t>
            </a:r>
            <a:r>
              <a:rPr lang="en-ZA" dirty="0" smtClean="0"/>
              <a:t>There are two kinds of faith that we need in our lives:</a:t>
            </a:r>
            <a:r>
              <a:rPr lang="en-ZA" baseline="0" dirty="0" smtClean="0"/>
              <a:t> faith to move mountains and faith to climb mountains.</a:t>
            </a:r>
            <a:endParaRPr lang="en-ZA" dirty="0"/>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14</a:t>
            </a:fld>
            <a:endParaRPr lang="en-Z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1" dirty="0" smtClean="0"/>
              <a:t>1. Mountain Moving Faith:</a:t>
            </a:r>
            <a:r>
              <a:rPr lang="en-ZA" dirty="0" smtClean="0"/>
              <a:t> One kind</a:t>
            </a:r>
            <a:r>
              <a:rPr lang="en-ZA" baseline="0" dirty="0" smtClean="0"/>
              <a:t> of faith is called mountain-moving faith. </a:t>
            </a:r>
            <a:endParaRPr lang="en-ZA" dirty="0"/>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15</a:t>
            </a:fld>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1" dirty="0" smtClean="0"/>
              <a:t>Jesus calms the storm: </a:t>
            </a:r>
            <a:r>
              <a:rPr lang="en-ZA" dirty="0" smtClean="0"/>
              <a:t>Jesus showed faith that moves mountains when he calmed the storm.</a:t>
            </a:r>
            <a:endParaRPr lang="en-ZA" dirty="0"/>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16</a:t>
            </a:fld>
            <a:endParaRPr lang="en-Z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1" dirty="0" smtClean="0"/>
              <a:t>We</a:t>
            </a:r>
            <a:r>
              <a:rPr lang="en-ZA" b="1" baseline="0" dirty="0" smtClean="0"/>
              <a:t> are c</a:t>
            </a:r>
            <a:r>
              <a:rPr lang="en-ZA" b="1" dirty="0" smtClean="0"/>
              <a:t>alled to have mountain-moving faith: </a:t>
            </a:r>
            <a:r>
              <a:rPr lang="en-ZA" sz="1200" b="0" dirty="0" smtClean="0">
                <a:solidFill>
                  <a:schemeClr val="tx1">
                    <a:lumMod val="20000"/>
                    <a:lumOff val="80000"/>
                  </a:schemeClr>
                </a:solidFill>
                <a:effectLst>
                  <a:glow rad="101600">
                    <a:schemeClr val="accent5">
                      <a:lumMod val="10000"/>
                      <a:alpha val="60000"/>
                    </a:schemeClr>
                  </a:glow>
                  <a:outerShdw blurRad="50800" dist="38100" dir="2700000" algn="tl" rotWithShape="0">
                    <a:prstClr val="black"/>
                  </a:outerShdw>
                </a:effectLst>
                <a:latin typeface="Andalus" pitchFamily="2" charset="-78"/>
                <a:cs typeface="Andalus" pitchFamily="2" charset="-78"/>
              </a:rPr>
              <a:t>If you have faith as small as a mustard seed, you can say to this mountain, 'move from here to there' and it will move. nothing will be impossible for you. (Matt 17:17-20)</a:t>
            </a:r>
            <a:r>
              <a:rPr lang="en-ZA" sz="1200" b="0" baseline="0" dirty="0" smtClean="0">
                <a:solidFill>
                  <a:schemeClr val="tx1">
                    <a:lumMod val="20000"/>
                    <a:lumOff val="80000"/>
                  </a:schemeClr>
                </a:solidFill>
                <a:effectLst>
                  <a:glow rad="101600">
                    <a:schemeClr val="accent5">
                      <a:lumMod val="10000"/>
                      <a:alpha val="60000"/>
                    </a:schemeClr>
                  </a:glow>
                  <a:outerShdw blurRad="50800" dist="38100" dir="2700000" algn="tl" rotWithShape="0">
                    <a:prstClr val="black"/>
                  </a:outerShdw>
                </a:effectLst>
                <a:latin typeface="Andalus" pitchFamily="2" charset="-78"/>
                <a:cs typeface="Andalus" pitchFamily="2" charset="-78"/>
              </a:rPr>
              <a:t> </a:t>
            </a:r>
            <a:r>
              <a:rPr lang="en-ZA" dirty="0" smtClean="0"/>
              <a:t> </a:t>
            </a:r>
          </a:p>
          <a:p>
            <a:r>
              <a:rPr lang="en-ZA" dirty="0" smtClean="0"/>
              <a:t>A mountain is any problem or obstacle – like</a:t>
            </a:r>
            <a:r>
              <a:rPr lang="en-ZA" baseline="0" dirty="0" smtClean="0"/>
              <a:t> a </a:t>
            </a:r>
            <a:r>
              <a:rPr lang="en-ZA" dirty="0" smtClean="0"/>
              <a:t>financial need or disease.</a:t>
            </a: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17</a:t>
            </a:fld>
            <a:endParaRPr lang="en-Z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ZA" sz="1200" b="1" kern="1200" dirty="0" smtClean="0">
                <a:solidFill>
                  <a:schemeClr val="tx1"/>
                </a:solidFill>
                <a:latin typeface="+mn-lt"/>
                <a:ea typeface="+mn-ea"/>
                <a:cs typeface="+mn-cs"/>
              </a:rPr>
              <a:t>How do we release mountain moving faith? </a:t>
            </a:r>
            <a:r>
              <a:rPr lang="en-ZA" sz="1200" kern="1200" dirty="0" smtClean="0">
                <a:solidFill>
                  <a:schemeClr val="tx1"/>
                </a:solidFill>
                <a:latin typeface="+mn-lt"/>
                <a:ea typeface="+mn-ea"/>
                <a:cs typeface="+mn-cs"/>
              </a:rPr>
              <a:t>It takes (1) Confession and (2) Action.</a:t>
            </a: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18</a:t>
            </a:fld>
            <a:endParaRPr lang="en-Z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ZA" b="1" dirty="0" smtClean="0">
                <a:solidFill>
                  <a:schemeClr val="tx1"/>
                </a:solidFill>
                <a:effectLst>
                  <a:glow rad="101600">
                    <a:schemeClr val="accent5">
                      <a:lumMod val="10000"/>
                      <a:alpha val="60000"/>
                    </a:schemeClr>
                  </a:glow>
                  <a:outerShdw blurRad="50800" dist="38100" dir="2700000" algn="tl" rotWithShape="0">
                    <a:prstClr val="black"/>
                  </a:outerShdw>
                </a:effectLst>
                <a:latin typeface="Andalus" pitchFamily="2" charset="-78"/>
                <a:cs typeface="Andalus" pitchFamily="2" charset="-78"/>
              </a:rPr>
              <a:t>(1) Confession: </a:t>
            </a:r>
            <a:r>
              <a:rPr lang="en-ZA" b="0" dirty="0" smtClean="0">
                <a:solidFill>
                  <a:schemeClr val="tx1">
                    <a:lumMod val="20000"/>
                    <a:lumOff val="80000"/>
                  </a:schemeClr>
                </a:solidFill>
                <a:effectLst>
                  <a:glow rad="101600">
                    <a:schemeClr val="accent5">
                      <a:lumMod val="10000"/>
                      <a:alpha val="60000"/>
                    </a:schemeClr>
                  </a:glow>
                  <a:outerShdw blurRad="50800" dist="38100" dir="2700000" algn="tl" rotWithShape="0">
                    <a:prstClr val="black"/>
                  </a:outerShdw>
                </a:effectLst>
                <a:latin typeface="Andalus" pitchFamily="2" charset="-78"/>
                <a:cs typeface="Andalus" pitchFamily="2" charset="-78"/>
              </a:rPr>
              <a:t>Speak To The Mountain. "If you have faith as small as a mustard seed, you can SAY to a tree, ‘be uprooted and planted in the sea,' and it will obey you.” (Luke 17:6).</a:t>
            </a:r>
            <a:r>
              <a:rPr lang="en-ZA" b="0" baseline="0" dirty="0" smtClean="0">
                <a:solidFill>
                  <a:schemeClr val="tx1">
                    <a:lumMod val="20000"/>
                    <a:lumOff val="80000"/>
                  </a:schemeClr>
                </a:solidFill>
                <a:effectLst>
                  <a:glow rad="101600">
                    <a:schemeClr val="accent5">
                      <a:lumMod val="10000"/>
                      <a:alpha val="60000"/>
                    </a:schemeClr>
                  </a:glow>
                  <a:outerShdw blurRad="50800" dist="38100" dir="2700000" algn="tl" rotWithShape="0">
                    <a:prstClr val="black"/>
                  </a:outerShdw>
                </a:effectLst>
                <a:latin typeface="Andalus" pitchFamily="2" charset="-78"/>
                <a:cs typeface="Andalus" pitchFamily="2" charset="-78"/>
              </a:rPr>
              <a:t> </a:t>
            </a:r>
            <a:r>
              <a:rPr lang="en-ZA" b="0" i="1" dirty="0" smtClean="0">
                <a:solidFill>
                  <a:srgbClr val="66FF33"/>
                </a:solidFill>
                <a:effectLst>
                  <a:glow rad="101600">
                    <a:schemeClr val="accent5">
                      <a:lumMod val="10000"/>
                      <a:alpha val="60000"/>
                    </a:schemeClr>
                  </a:glow>
                  <a:outerShdw blurRad="50800" dist="38100" dir="2700000" algn="tl" rotWithShape="0">
                    <a:prstClr val="black"/>
                  </a:outerShdw>
                </a:effectLst>
                <a:latin typeface="Andalus" pitchFamily="2" charset="-78"/>
                <a:cs typeface="Andalus" pitchFamily="2" charset="-78"/>
              </a:rPr>
              <a:t>Speak to the mountain - don’t complain about it, wish it was gone, or even pray and ask God to move it. Take authority over it and command it to be moved! </a:t>
            </a: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19</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Turn to someone</a:t>
            </a:r>
            <a:r>
              <a:rPr lang="en-ZA" baseline="0" dirty="0" smtClean="0"/>
              <a:t> next to you and talk about the most courageous thing you have ever done!</a:t>
            </a:r>
            <a:endParaRPr lang="en-ZA" dirty="0"/>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2</a:t>
            </a:fld>
            <a:endParaRPr lang="en-Z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latin typeface="+mn-lt"/>
                <a:ea typeface="+mn-ea"/>
                <a:cs typeface="+mn-cs"/>
              </a:rPr>
              <a:t>(4) Action: </a:t>
            </a:r>
            <a:r>
              <a:rPr lang="en-ZA" sz="1200" kern="1200" dirty="0" smtClean="0">
                <a:solidFill>
                  <a:schemeClr val="tx1"/>
                </a:solidFill>
                <a:latin typeface="+mn-lt"/>
                <a:ea typeface="+mn-ea"/>
                <a:cs typeface="+mn-cs"/>
              </a:rPr>
              <a:t>Take Action in Line With Faith. “Faith by itself is dead, if it is not accompanied by action…I will show you my faith by what I do.” (James 2:17-26).</a:t>
            </a:r>
            <a:r>
              <a:rPr lang="en-ZA" sz="1200" kern="1200" baseline="0" dirty="0" smtClean="0">
                <a:solidFill>
                  <a:schemeClr val="tx1"/>
                </a:solidFill>
                <a:latin typeface="+mn-lt"/>
                <a:ea typeface="+mn-ea"/>
                <a:cs typeface="+mn-cs"/>
              </a:rPr>
              <a:t> </a:t>
            </a:r>
            <a:r>
              <a:rPr lang="en-ZA" sz="1200" kern="1200" dirty="0" smtClean="0">
                <a:solidFill>
                  <a:schemeClr val="tx1"/>
                </a:solidFill>
                <a:latin typeface="+mn-lt"/>
                <a:ea typeface="+mn-ea"/>
                <a:cs typeface="+mn-cs"/>
              </a:rPr>
              <a:t>Faith and actions work together - we have to act on our beliefs:</a:t>
            </a: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20</a:t>
            </a:fld>
            <a:endParaRPr lang="en-Z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200"/>
              </a:spcBef>
            </a:pPr>
            <a:r>
              <a:rPr lang="en-ZA" sz="1200" b="1" kern="1200" dirty="0" smtClean="0">
                <a:solidFill>
                  <a:schemeClr val="tx1"/>
                </a:solidFill>
                <a:latin typeface="+mn-lt"/>
                <a:ea typeface="+mn-ea"/>
                <a:cs typeface="+mn-cs"/>
              </a:rPr>
              <a:t>Joshua: </a:t>
            </a:r>
            <a:r>
              <a:rPr lang="en-ZA" sz="1200" b="0" kern="1200" dirty="0" smtClean="0">
                <a:solidFill>
                  <a:schemeClr val="tx1"/>
                </a:solidFill>
                <a:latin typeface="+mn-lt"/>
                <a:ea typeface="+mn-ea"/>
                <a:cs typeface="+mn-cs"/>
              </a:rPr>
              <a:t>Joshua</a:t>
            </a:r>
            <a:r>
              <a:rPr lang="en-ZA" sz="1200" b="0" kern="1200" baseline="0" dirty="0" smtClean="0">
                <a:solidFill>
                  <a:schemeClr val="tx1"/>
                </a:solidFill>
                <a:latin typeface="+mn-lt"/>
                <a:ea typeface="+mn-ea"/>
                <a:cs typeface="+mn-cs"/>
              </a:rPr>
              <a:t> marched his army around a city for 7 days before the walls fell down. </a:t>
            </a:r>
            <a:r>
              <a:rPr lang="en-ZA" dirty="0" smtClean="0">
                <a:solidFill>
                  <a:srgbClr val="FFFFFF"/>
                </a:solidFill>
                <a:latin typeface="Calibri" pitchFamily="34" charset="0"/>
              </a:rPr>
              <a:t>(Joshua 6:16)</a:t>
            </a:r>
            <a:endParaRPr lang="en-Z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21</a:t>
            </a:fld>
            <a:endParaRPr lang="en-Z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200"/>
              </a:spcBef>
              <a:spcAft>
                <a:spcPts val="0"/>
              </a:spcAft>
              <a:buClrTx/>
              <a:buSzTx/>
              <a:buFontTx/>
              <a:buNone/>
              <a:tabLst/>
              <a:defRPr/>
            </a:pPr>
            <a:r>
              <a:rPr lang="en-ZA" b="1" dirty="0" smtClean="0">
                <a:solidFill>
                  <a:schemeClr val="tx1">
                    <a:lumMod val="20000"/>
                    <a:lumOff val="80000"/>
                  </a:schemeClr>
                </a:solidFill>
                <a:effectLst>
                  <a:glow rad="101600">
                    <a:schemeClr val="accent5">
                      <a:lumMod val="10000"/>
                      <a:alpha val="60000"/>
                    </a:schemeClr>
                  </a:glow>
                  <a:outerShdw blurRad="50800" dist="38100" dir="2700000" algn="tl" rotWithShape="0">
                    <a:prstClr val="black"/>
                  </a:outerShdw>
                </a:effectLst>
                <a:latin typeface="Andalus" pitchFamily="2" charset="-78"/>
                <a:cs typeface="Andalus" pitchFamily="2" charset="-78"/>
              </a:rPr>
              <a:t>David: </a:t>
            </a:r>
            <a:r>
              <a:rPr lang="en-ZA" b="0" baseline="0" dirty="0" smtClean="0">
                <a:solidFill>
                  <a:schemeClr val="tx1">
                    <a:lumMod val="20000"/>
                    <a:lumOff val="80000"/>
                  </a:schemeClr>
                </a:solidFill>
                <a:effectLst>
                  <a:glow rad="101600">
                    <a:schemeClr val="accent5">
                      <a:lumMod val="10000"/>
                      <a:alpha val="60000"/>
                    </a:schemeClr>
                  </a:glow>
                  <a:outerShdw blurRad="50800" dist="38100" dir="2700000" algn="tl" rotWithShape="0">
                    <a:prstClr val="black"/>
                  </a:outerShdw>
                </a:effectLst>
                <a:latin typeface="Andalus" pitchFamily="2" charset="-78"/>
                <a:cs typeface="Andalus" pitchFamily="2" charset="-78"/>
              </a:rPr>
              <a:t>David picked up five smooth stones, walked up to Goliath and use his sling to slay the giant. </a:t>
            </a:r>
            <a:r>
              <a:rPr lang="en-ZA" dirty="0" smtClean="0">
                <a:solidFill>
                  <a:srgbClr val="FFFFFF"/>
                </a:solidFill>
                <a:latin typeface="Calibri" pitchFamily="34" charset="0"/>
              </a:rPr>
              <a:t>(1 Samuel 17:49)</a:t>
            </a: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22</a:t>
            </a:fld>
            <a:endParaRPr lang="en-Z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ZA" sz="1200" b="1" kern="1200" dirty="0" smtClean="0">
                <a:solidFill>
                  <a:schemeClr val="tx1"/>
                </a:solidFill>
                <a:latin typeface="+mn-lt"/>
                <a:ea typeface="+mn-ea"/>
                <a:cs typeface="+mn-cs"/>
              </a:rPr>
              <a:t>What do you </a:t>
            </a:r>
            <a:r>
              <a:rPr lang="en-ZA" sz="1200" b="1" kern="1200" baseline="0" dirty="0" smtClean="0">
                <a:solidFill>
                  <a:schemeClr val="tx1"/>
                </a:solidFill>
                <a:latin typeface="+mn-lt"/>
                <a:ea typeface="+mn-ea"/>
                <a:cs typeface="+mn-cs"/>
              </a:rPr>
              <a:t>do when </a:t>
            </a:r>
            <a:r>
              <a:rPr lang="en-ZA" sz="1200" b="1" kern="1200" dirty="0" smtClean="0">
                <a:solidFill>
                  <a:schemeClr val="tx1"/>
                </a:solidFill>
                <a:latin typeface="+mn-lt"/>
                <a:ea typeface="+mn-ea"/>
                <a:cs typeface="+mn-cs"/>
              </a:rPr>
              <a:t>faith doesn’t move the mountain?</a:t>
            </a:r>
            <a:r>
              <a:rPr lang="en-ZA" sz="1200" kern="1200" dirty="0" smtClean="0">
                <a:solidFill>
                  <a:schemeClr val="tx1"/>
                </a:solidFill>
                <a:latin typeface="+mn-lt"/>
                <a:ea typeface="+mn-ea"/>
                <a:cs typeface="+mn-cs"/>
              </a:rPr>
              <a:t> Put on your hiking shoes! That’s where mountain climbing faith comes in!</a:t>
            </a:r>
          </a:p>
          <a:p>
            <a:pPr lvl="0"/>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23</a:t>
            </a:fld>
            <a:endParaRPr lang="en-Z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b="1" kern="1200" dirty="0" smtClean="0">
                <a:solidFill>
                  <a:schemeClr val="tx1"/>
                </a:solidFill>
                <a:latin typeface="+mn-lt"/>
                <a:ea typeface="+mn-ea"/>
                <a:cs typeface="+mn-cs"/>
              </a:rPr>
              <a:t># 2 - Mountain Climbing Faith: </a:t>
            </a:r>
            <a:r>
              <a:rPr lang="en-ZA" sz="1200" kern="1200" dirty="0" smtClean="0">
                <a:solidFill>
                  <a:schemeClr val="tx1"/>
                </a:solidFill>
                <a:latin typeface="+mn-lt"/>
                <a:ea typeface="+mn-ea"/>
                <a:cs typeface="+mn-cs"/>
              </a:rPr>
              <a:t>The second kind of faith is mountain-climbing faith.</a:t>
            </a:r>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24</a:t>
            </a:fld>
            <a:endParaRPr lang="en-Z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b="1" kern="1200" dirty="0" smtClean="0">
                <a:solidFill>
                  <a:schemeClr val="tx1"/>
                </a:solidFill>
                <a:latin typeface="+mn-lt"/>
                <a:ea typeface="+mn-ea"/>
                <a:cs typeface="+mn-cs"/>
              </a:rPr>
              <a:t>Jesus invites Peter to walk on water: </a:t>
            </a:r>
            <a:r>
              <a:rPr lang="en-ZA" sz="1200" kern="1200" dirty="0" smtClean="0">
                <a:solidFill>
                  <a:schemeClr val="tx1"/>
                </a:solidFill>
                <a:latin typeface="+mn-lt"/>
                <a:ea typeface="+mn-ea"/>
                <a:cs typeface="+mn-cs"/>
              </a:rPr>
              <a:t>Mountain climbing faith is what Peter showed when he walked on the water – and even though he got a bit wet – he still showed faith to actually walk on water!</a:t>
            </a: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25</a:t>
            </a:fld>
            <a:endParaRPr lang="en-Z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b="1" kern="1200" dirty="0" smtClean="0">
                <a:solidFill>
                  <a:schemeClr val="tx1"/>
                </a:solidFill>
                <a:latin typeface="+mn-lt"/>
                <a:ea typeface="+mn-ea"/>
                <a:cs typeface="+mn-cs"/>
              </a:rPr>
              <a:t>Boat heading into a storm: </a:t>
            </a:r>
            <a:r>
              <a:rPr lang="en-ZA" sz="1200" kern="1200" dirty="0" smtClean="0">
                <a:solidFill>
                  <a:schemeClr val="tx1"/>
                </a:solidFill>
                <a:latin typeface="+mn-lt"/>
                <a:ea typeface="+mn-ea"/>
                <a:cs typeface="+mn-cs"/>
              </a:rPr>
              <a:t>Mountain climbing faith is the ability to head into a storm with confidence – knowing that Jesus will be with you and he will do whatever is needed to bring you through it safely.</a:t>
            </a: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26</a:t>
            </a:fld>
            <a:endParaRPr lang="en-Z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b="1" kern="1200" dirty="0" smtClean="0">
                <a:solidFill>
                  <a:schemeClr val="tx1"/>
                </a:solidFill>
                <a:latin typeface="+mn-lt"/>
                <a:ea typeface="+mn-ea"/>
                <a:cs typeface="+mn-cs"/>
              </a:rPr>
              <a:t>What do you do when your faith doesn’t move the mountain?</a:t>
            </a:r>
            <a:r>
              <a:rPr lang="en-ZA" sz="1200" kern="1200" dirty="0" smtClean="0">
                <a:solidFill>
                  <a:schemeClr val="tx1"/>
                </a:solidFill>
                <a:latin typeface="+mn-lt"/>
                <a:ea typeface="+mn-ea"/>
                <a:cs typeface="+mn-cs"/>
              </a:rPr>
              <a:t> (1) Persevere. (2) Get others to believe with you. (3) Climb the mountain instead of trying to move it.</a:t>
            </a: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27</a:t>
            </a:fld>
            <a:endParaRPr lang="en-Z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1" dirty="0" smtClean="0"/>
              <a:t>Daniel :</a:t>
            </a:r>
            <a:r>
              <a:rPr lang="en-ZA" b="1" baseline="0" dirty="0" smtClean="0"/>
              <a:t> </a:t>
            </a:r>
            <a:r>
              <a:rPr lang="en-ZA" baseline="0" dirty="0" smtClean="0"/>
              <a:t>God did not stop Daniel getting thrown into the den with the hungry lions – but he did keep him safe throughout the night and protected him from harm! </a:t>
            </a:r>
            <a:r>
              <a:rPr lang="en-ZA" dirty="0" smtClean="0">
                <a:solidFill>
                  <a:srgbClr val="FFFFFF"/>
                </a:solidFill>
                <a:latin typeface="Calibri" pitchFamily="34" charset="0"/>
              </a:rPr>
              <a:t>(Daniel 6:23)</a:t>
            </a: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28</a:t>
            </a:fld>
            <a:endParaRPr lang="en-Z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200"/>
              </a:spcBef>
            </a:pPr>
            <a:r>
              <a:rPr lang="en-ZA" b="1" dirty="0" smtClean="0">
                <a:solidFill>
                  <a:schemeClr val="tx1">
                    <a:lumMod val="20000"/>
                    <a:lumOff val="80000"/>
                  </a:schemeClr>
                </a:solidFill>
                <a:effectLst>
                  <a:glow rad="101600">
                    <a:schemeClr val="accent5">
                      <a:lumMod val="10000"/>
                      <a:alpha val="60000"/>
                    </a:schemeClr>
                  </a:glow>
                  <a:outerShdw blurRad="50800" dist="38100" dir="2700000" algn="tl" rotWithShape="0">
                    <a:prstClr val="black"/>
                  </a:outerShdw>
                </a:effectLst>
                <a:latin typeface="Andalus" pitchFamily="2" charset="-78"/>
                <a:cs typeface="Andalus" pitchFamily="2" charset="-78"/>
              </a:rPr>
              <a:t>Peter: </a:t>
            </a:r>
            <a:r>
              <a:rPr lang="en-ZA" dirty="0" smtClean="0">
                <a:solidFill>
                  <a:schemeClr val="tx1">
                    <a:lumMod val="20000"/>
                    <a:lumOff val="80000"/>
                  </a:schemeClr>
                </a:solidFill>
                <a:effectLst>
                  <a:glow rad="101600">
                    <a:schemeClr val="accent5">
                      <a:lumMod val="10000"/>
                      <a:alpha val="60000"/>
                    </a:schemeClr>
                  </a:glow>
                  <a:outerShdw blurRad="50800" dist="38100" dir="2700000" algn="tl" rotWithShape="0">
                    <a:prstClr val="black"/>
                  </a:outerShdw>
                </a:effectLst>
                <a:latin typeface="Andalus" pitchFamily="2" charset="-78"/>
                <a:cs typeface="Andalus" pitchFamily="2" charset="-78"/>
              </a:rPr>
              <a:t>Peter got out</a:t>
            </a:r>
            <a:r>
              <a:rPr lang="en-ZA" baseline="0" dirty="0" smtClean="0">
                <a:solidFill>
                  <a:schemeClr val="tx1">
                    <a:lumMod val="20000"/>
                    <a:lumOff val="80000"/>
                  </a:schemeClr>
                </a:solidFill>
                <a:effectLst>
                  <a:glow rad="101600">
                    <a:schemeClr val="accent5">
                      <a:lumMod val="10000"/>
                      <a:alpha val="60000"/>
                    </a:schemeClr>
                  </a:glow>
                  <a:outerShdw blurRad="50800" dist="38100" dir="2700000" algn="tl" rotWithShape="0">
                    <a:prstClr val="black"/>
                  </a:outerShdw>
                </a:effectLst>
                <a:latin typeface="Andalus" pitchFamily="2" charset="-78"/>
                <a:cs typeface="Andalus" pitchFamily="2" charset="-78"/>
              </a:rPr>
              <a:t> of the boat and walked on the water. </a:t>
            </a:r>
            <a:r>
              <a:rPr lang="en-ZA" dirty="0" smtClean="0">
                <a:solidFill>
                  <a:srgbClr val="FFFFFF"/>
                </a:solidFill>
                <a:latin typeface="Calibri" pitchFamily="34" charset="0"/>
              </a:rPr>
              <a:t>(Matthew 14:29)</a:t>
            </a:r>
            <a:endParaRPr lang="en-Z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29</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b="1" kern="1200" dirty="0" smtClean="0">
                <a:solidFill>
                  <a:schemeClr val="tx1"/>
                </a:solidFill>
                <a:latin typeface="+mn-lt"/>
                <a:ea typeface="+mn-ea"/>
                <a:cs typeface="+mn-cs"/>
              </a:rPr>
              <a:t>Faith is the lifestyle of the Righteous:</a:t>
            </a:r>
            <a:r>
              <a:rPr lang="en-ZA" sz="1200" kern="1200" dirty="0" smtClean="0">
                <a:solidFill>
                  <a:schemeClr val="tx1"/>
                </a:solidFill>
                <a:latin typeface="+mn-lt"/>
                <a:ea typeface="+mn-ea"/>
                <a:cs typeface="+mn-cs"/>
              </a:rPr>
              <a:t> (1) The righteous will live by faith (Rom 1:17); (2) My righteous one will live by faith (Heb10:38); (3) We live by faith nor by sight (2 Cor 5:7); (4) I live by faith in the Son of God (Gal 2:20).</a:t>
            </a:r>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3</a:t>
            </a:fld>
            <a:endParaRPr lang="en-Z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200"/>
              </a:spcBef>
            </a:pPr>
            <a:r>
              <a:rPr lang="en-ZA" sz="1200" b="1" kern="1200" dirty="0" smtClean="0">
                <a:solidFill>
                  <a:schemeClr val="tx1"/>
                </a:solidFill>
                <a:latin typeface="+mn-lt"/>
                <a:ea typeface="+mn-ea"/>
                <a:cs typeface="+mn-cs"/>
              </a:rPr>
              <a:t>Get Out Of The Boat</a:t>
            </a:r>
            <a:r>
              <a:rPr lang="en-ZA" b="1" baseline="0" dirty="0" smtClean="0">
                <a:solidFill>
                  <a:schemeClr val="tx1">
                    <a:lumMod val="20000"/>
                    <a:lumOff val="80000"/>
                  </a:schemeClr>
                </a:solidFill>
                <a:effectLst>
                  <a:glow rad="101600">
                    <a:schemeClr val="accent5">
                      <a:lumMod val="10000"/>
                      <a:alpha val="60000"/>
                    </a:schemeClr>
                  </a:glow>
                  <a:outerShdw blurRad="50800" dist="38100" dir="2700000" algn="tl" rotWithShape="0">
                    <a:prstClr val="black"/>
                  </a:outerShdw>
                </a:effectLst>
                <a:latin typeface="Andalus" pitchFamily="2" charset="-78"/>
                <a:cs typeface="Andalus" pitchFamily="2" charset="-78"/>
              </a:rPr>
              <a:t>: </a:t>
            </a:r>
            <a:r>
              <a:rPr lang="en-ZA" dirty="0" smtClean="0">
                <a:solidFill>
                  <a:schemeClr val="tx1">
                    <a:lumMod val="20000"/>
                    <a:lumOff val="80000"/>
                  </a:schemeClr>
                </a:solidFill>
                <a:effectLst>
                  <a:glow rad="101600">
                    <a:schemeClr val="accent5">
                      <a:lumMod val="10000"/>
                      <a:alpha val="60000"/>
                    </a:schemeClr>
                  </a:glow>
                  <a:outerShdw blurRad="50800" dist="38100" dir="2700000" algn="tl" rotWithShape="0">
                    <a:prstClr val="black"/>
                  </a:outerShdw>
                </a:effectLst>
                <a:latin typeface="Andalus" pitchFamily="2" charset="-78"/>
                <a:cs typeface="Andalus" pitchFamily="2" charset="-78"/>
              </a:rPr>
              <a:t>If you want to walk on water</a:t>
            </a:r>
            <a:r>
              <a:rPr lang="en-ZA" baseline="0" dirty="0" smtClean="0">
                <a:solidFill>
                  <a:schemeClr val="tx1">
                    <a:lumMod val="20000"/>
                    <a:lumOff val="80000"/>
                  </a:schemeClr>
                </a:solidFill>
                <a:effectLst>
                  <a:glow rad="101600">
                    <a:schemeClr val="accent5">
                      <a:lumMod val="10000"/>
                      <a:alpha val="60000"/>
                    </a:schemeClr>
                  </a:glow>
                  <a:outerShdw blurRad="50800" dist="38100" dir="2700000" algn="tl" rotWithShape="0">
                    <a:prstClr val="black"/>
                  </a:outerShdw>
                </a:effectLst>
                <a:latin typeface="Andalus" pitchFamily="2" charset="-78"/>
                <a:cs typeface="Andalus" pitchFamily="2" charset="-78"/>
              </a:rPr>
              <a:t> </a:t>
            </a:r>
            <a:r>
              <a:rPr lang="en-ZA" dirty="0" smtClean="0">
                <a:solidFill>
                  <a:schemeClr val="tx1">
                    <a:lumMod val="20000"/>
                    <a:lumOff val="80000"/>
                  </a:schemeClr>
                </a:solidFill>
                <a:effectLst>
                  <a:glow rad="101600">
                    <a:schemeClr val="accent5">
                      <a:lumMod val="10000"/>
                      <a:alpha val="60000"/>
                    </a:schemeClr>
                  </a:glow>
                  <a:outerShdw blurRad="50800" dist="38100" dir="2700000" algn="tl" rotWithShape="0">
                    <a:prstClr val="black"/>
                  </a:outerShdw>
                </a:effectLst>
                <a:latin typeface="Andalus" pitchFamily="2" charset="-78"/>
                <a:cs typeface="Andalus" pitchFamily="2" charset="-78"/>
              </a:rPr>
              <a:t>you have to get out of the boat.</a:t>
            </a:r>
            <a:endParaRPr lang="en-ZA" i="1" dirty="0" smtClean="0">
              <a:solidFill>
                <a:srgbClr val="66FF33"/>
              </a:solidFill>
              <a:effectLst>
                <a:glow rad="101600">
                  <a:schemeClr val="accent5">
                    <a:lumMod val="10000"/>
                    <a:alpha val="60000"/>
                  </a:schemeClr>
                </a:glow>
                <a:outerShdw blurRad="50800" dist="38100" dir="2700000" algn="tl" rotWithShape="0">
                  <a:prstClr val="black"/>
                </a:outerShdw>
              </a:effectLst>
              <a:latin typeface="Andalus" pitchFamily="2" charset="-78"/>
              <a:cs typeface="Andalus" pitchFamily="2" charset="-78"/>
            </a:endParaRP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30</a:t>
            </a:fld>
            <a:endParaRPr lang="en-Z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b="1" kern="1200" smtClean="0">
                <a:solidFill>
                  <a:schemeClr val="tx1"/>
                </a:solidFill>
                <a:latin typeface="+mn-lt"/>
                <a:ea typeface="+mn-ea"/>
                <a:cs typeface="+mn-cs"/>
              </a:rPr>
              <a:t>Ministry Time</a:t>
            </a:r>
            <a:r>
              <a:rPr lang="en-ZA" sz="1200" b="1" kern="1200" baseline="0" dirty="0" smtClean="0">
                <a:solidFill>
                  <a:schemeClr val="tx1"/>
                </a:solidFill>
                <a:latin typeface="+mn-lt"/>
                <a:ea typeface="+mn-ea"/>
                <a:cs typeface="+mn-cs"/>
              </a:rPr>
              <a:t>: </a:t>
            </a:r>
            <a:r>
              <a:rPr lang="en-ZA" sz="1200" b="0" kern="1200" baseline="0" dirty="0" smtClean="0">
                <a:solidFill>
                  <a:schemeClr val="tx1"/>
                </a:solidFill>
                <a:latin typeface="+mn-lt"/>
                <a:ea typeface="+mn-ea"/>
                <a:cs typeface="+mn-cs"/>
              </a:rPr>
              <a:t>(1) Faith to move mountains – ask teens to think of a mountain in their life and to speak to it and decide on action they need to take. (2) Faith to climb mountains – ask teens to think of a mountain that won’t move and ask God for grace to endure the climb!</a:t>
            </a:r>
            <a:endParaRPr lang="en-ZA"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31</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1" dirty="0" smtClean="0"/>
              <a:t>What is Faith?</a:t>
            </a:r>
            <a:endParaRPr lang="en-ZA" dirty="0"/>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4</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1" dirty="0" smtClean="0"/>
              <a:t>Video: </a:t>
            </a:r>
            <a:r>
              <a:rPr lang="en-ZA" dirty="0" err="1" smtClean="0"/>
              <a:t>Alladin</a:t>
            </a:r>
            <a:r>
              <a:rPr lang="en-ZA" dirty="0" smtClean="0"/>
              <a:t> – To</a:t>
            </a:r>
            <a:r>
              <a:rPr lang="en-ZA" baseline="0" dirty="0" smtClean="0"/>
              <a:t> escape danger, </a:t>
            </a:r>
            <a:r>
              <a:rPr lang="en-ZA" baseline="0" dirty="0" err="1" smtClean="0"/>
              <a:t>Alladin</a:t>
            </a:r>
            <a:r>
              <a:rPr lang="en-ZA" baseline="0" dirty="0" smtClean="0"/>
              <a:t> asks Jasmine to take his hand and trust him as they leap off the balcony and later he asks her to trust him as he takes her on a ride on his magic carpet. And each time she demonstrates faith in him.</a:t>
            </a:r>
            <a:endParaRPr lang="en-ZA" dirty="0"/>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1" dirty="0" smtClean="0"/>
              <a:t>What is faith? </a:t>
            </a:r>
            <a:r>
              <a:rPr lang="en-ZA" sz="1200" dirty="0" smtClean="0">
                <a:solidFill>
                  <a:srgbClr val="FFFFFF"/>
                </a:solidFill>
              </a:rPr>
              <a:t>Faith is taking a risk.</a:t>
            </a: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1" dirty="0" smtClean="0"/>
              <a:t>What is faith? </a:t>
            </a:r>
            <a:r>
              <a:rPr lang="en-ZA" sz="1200" dirty="0" smtClean="0">
                <a:solidFill>
                  <a:srgbClr val="FFFFFF"/>
                </a:solidFill>
              </a:rPr>
              <a:t>Faith is trusting someone who invites you to do something.</a:t>
            </a: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7</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1" dirty="0" smtClean="0"/>
              <a:t>What is faith? </a:t>
            </a:r>
            <a:r>
              <a:rPr lang="en-ZA" sz="1200" dirty="0" smtClean="0">
                <a:solidFill>
                  <a:srgbClr val="FFFFFF"/>
                </a:solidFill>
              </a:rPr>
              <a:t>Faith is going without knowing where you are going.</a:t>
            </a: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8</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spcBef>
                <a:spcPts val="0"/>
              </a:spcBef>
              <a:spcAft>
                <a:spcPts val="1200"/>
              </a:spcAft>
              <a:buClr>
                <a:srgbClr val="FFFFFF"/>
              </a:buClr>
            </a:pPr>
            <a:r>
              <a:rPr lang="en-ZA" b="1" dirty="0" smtClean="0"/>
              <a:t>What is faith? </a:t>
            </a:r>
            <a:r>
              <a:rPr lang="en-ZA" sz="1200" dirty="0" smtClean="0">
                <a:solidFill>
                  <a:srgbClr val="FFFFFF"/>
                </a:solidFill>
                <a:effectLst>
                  <a:outerShdw blurRad="50800" dist="38100" dir="2700000" algn="tl" rotWithShape="0">
                    <a:prstClr val="black"/>
                  </a:outerShdw>
                </a:effectLst>
              </a:rPr>
              <a:t>Faith is believing God’s Word, obeying it and watching God fulfil it.</a:t>
            </a:r>
          </a:p>
        </p:txBody>
      </p:sp>
      <p:sp>
        <p:nvSpPr>
          <p:cNvPr id="4" name="Slide Number Placeholder 3"/>
          <p:cNvSpPr>
            <a:spLocks noGrp="1"/>
          </p:cNvSpPr>
          <p:nvPr>
            <p:ph type="sldNum" sz="quarter" idx="10"/>
          </p:nvPr>
        </p:nvSpPr>
        <p:spPr/>
        <p:txBody>
          <a:bodyPr/>
          <a:lstStyle/>
          <a:p>
            <a:pPr>
              <a:buClr>
                <a:prstClr val="black"/>
              </a:buClr>
            </a:pPr>
            <a:fld id="{1F92A8FB-29D7-4D13-B3E0-B655BA667F49}" type="slidenum">
              <a:rPr lang="en-ZA" smtClean="0"/>
              <a:pPr>
                <a:buClr>
                  <a:prstClr val="black"/>
                </a:buClr>
              </a:pPr>
              <a:t>9</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81" name="Rectangle 9"/>
          <p:cNvSpPr>
            <a:spLocks noGrp="1" noChangeArrowheads="1"/>
          </p:cNvSpPr>
          <p:nvPr>
            <p:ph type="subTitle" sz="quarter" idx="1"/>
          </p:nvPr>
        </p:nvSpPr>
        <p:spPr>
          <a:xfrm>
            <a:off x="685800" y="2819400"/>
            <a:ext cx="7772400" cy="3124200"/>
          </a:xfrm>
        </p:spPr>
        <p:txBody>
          <a:bodyPr/>
          <a:lstStyle>
            <a:lvl1pPr marL="0" indent="0" algn="ctr">
              <a:buFont typeface="Monotype Sorts" pitchFamily="2" charset="2"/>
              <a:buNone/>
              <a:defRPr sz="3600"/>
            </a:lvl1pPr>
          </a:lstStyle>
          <a:p>
            <a:r>
              <a:rPr lang="en-US" altLang="en-US"/>
              <a:t>Click to edit Master subtitle style</a:t>
            </a:r>
          </a:p>
        </p:txBody>
      </p:sp>
      <p:sp>
        <p:nvSpPr>
          <p:cNvPr id="14" name="Rectangle 10"/>
          <p:cNvSpPr>
            <a:spLocks noGrp="1" noChangeArrowheads="1"/>
          </p:cNvSpPr>
          <p:nvPr>
            <p:ph type="dt" sz="quarter" idx="10"/>
          </p:nvPr>
        </p:nvSpPr>
        <p:spPr>
          <a:xfrm>
            <a:off x="685800" y="6248400"/>
            <a:ext cx="1905000" cy="457200"/>
          </a:xfrm>
        </p:spPr>
        <p:txBody>
          <a:bodyPr/>
          <a:lstStyle>
            <a:lvl1pPr>
              <a:defRPr>
                <a:solidFill>
                  <a:srgbClr val="FFFFFF"/>
                </a:solidFill>
              </a:defRPr>
            </a:lvl1pPr>
          </a:lstStyle>
          <a:p>
            <a:pPr>
              <a:defRPr/>
            </a:pPr>
            <a:endParaRPr lang="en-US" altLang="en-US"/>
          </a:p>
        </p:txBody>
      </p:sp>
      <p:sp>
        <p:nvSpPr>
          <p:cNvPr id="15" name="Rectangle 11"/>
          <p:cNvSpPr>
            <a:spLocks noGrp="1" noChangeArrowheads="1"/>
          </p:cNvSpPr>
          <p:nvPr>
            <p:ph type="ftr" sz="quarter" idx="11"/>
          </p:nvPr>
        </p:nvSpPr>
        <p:spPr>
          <a:xfrm>
            <a:off x="3124200" y="6248400"/>
            <a:ext cx="2895600" cy="457200"/>
          </a:xfrm>
        </p:spPr>
        <p:txBody>
          <a:bodyPr/>
          <a:lstStyle>
            <a:lvl1pPr>
              <a:defRPr>
                <a:solidFill>
                  <a:srgbClr val="FFFFFF"/>
                </a:solidFill>
              </a:defRPr>
            </a:lvl1pPr>
          </a:lstStyle>
          <a:p>
            <a:pPr>
              <a:defRPr/>
            </a:pPr>
            <a:endParaRPr lang="en-US" altLang="en-US"/>
          </a:p>
        </p:txBody>
      </p:sp>
      <p:sp>
        <p:nvSpPr>
          <p:cNvPr id="16" name="Rectangle 12"/>
          <p:cNvSpPr>
            <a:spLocks noGrp="1" noChangeArrowheads="1"/>
          </p:cNvSpPr>
          <p:nvPr>
            <p:ph type="sldNum" sz="quarter" idx="12"/>
          </p:nvPr>
        </p:nvSpPr>
        <p:spPr>
          <a:xfrm>
            <a:off x="6553200" y="6248400"/>
            <a:ext cx="1905000" cy="457200"/>
          </a:xfrm>
        </p:spPr>
        <p:txBody>
          <a:bodyPr/>
          <a:lstStyle>
            <a:lvl1pPr>
              <a:defRPr>
                <a:solidFill>
                  <a:srgbClr val="FFFFFF"/>
                </a:solidFill>
              </a:defRPr>
            </a:lvl1pPr>
          </a:lstStyle>
          <a:p>
            <a:pPr>
              <a:defRPr/>
            </a:pPr>
            <a:fld id="{6131B209-4785-4281-9D63-3EFE45BFCA59}" type="slidenum">
              <a:rPr lang="en-US" altLang="en-US"/>
              <a:pPr>
                <a:defRPr/>
              </a:pPr>
              <a:t>‹#›</a:t>
            </a:fld>
            <a:endParaRPr lang="en-US" alt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2A3ED78-936E-471E-9A7B-95CCE990B439}"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5821362"/>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7695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181F2C8-719B-4029-9577-CDBFD1A7FBB5}"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3058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8654DA68-891A-4DED-A40F-43BDDC04C7DE}"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A526AD0-2185-4DA6-A1C8-6C8322F66F33}"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B52D136-9796-45DF-AC42-4AFF2CA9FC26}"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533400" y="2128838"/>
            <a:ext cx="4038600" cy="3967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24400" y="2128838"/>
            <a:ext cx="4038600" cy="3967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22F169B-8888-4AE9-8633-40D40DE3ACA0}"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0CBDACE3-9194-4356-B2BE-57DC482A8205}"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C5CE8215-C949-4FEE-928C-2E138A16CFFE}"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8729253D-2CE6-463B-B2FC-F1DBFB24EBD7}"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EA84366-8BAA-4F88-950F-283A086A20A0}"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solidFill>
                <a:srgbClr val="FFFF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solidFill>
                <a:srgbClr val="FFFF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CE9638B-085B-481C-A877-3777925AEC26}" type="slidenum">
              <a:rPr lang="en-US" altLang="en-US">
                <a:solidFill>
                  <a:srgbClr val="FFFF00"/>
                </a:solidFill>
              </a:rPr>
              <a:pPr>
                <a:defRPr/>
              </a:pPr>
              <a:t>‹#›</a:t>
            </a:fld>
            <a:endParaRPr lang="en-US" altLang="en-US">
              <a:solidFill>
                <a:srgbClr val="FFFF00"/>
              </a:solidFill>
            </a:endParaRP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body" idx="1"/>
          </p:nvPr>
        </p:nvSpPr>
        <p:spPr bwMode="auto">
          <a:xfrm>
            <a:off x="533400" y="2128838"/>
            <a:ext cx="8229600" cy="3967162"/>
          </a:xfrm>
          <a:prstGeom prst="rect">
            <a:avLst/>
          </a:prstGeom>
          <a:noFill/>
          <a:ln w="9525">
            <a:noFill/>
            <a:miter lim="800000"/>
            <a:headEnd/>
            <a:tailEnd/>
          </a:ln>
          <a:effectLst>
            <a:outerShdw dist="17961" dir="13500000" algn="ctr" rotWithShape="0">
              <a:schemeClr val="bg2"/>
            </a:outerShdw>
          </a:effec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7" name="Rectangle 9"/>
          <p:cNvSpPr>
            <a:spLocks noGrp="1" noChangeArrowheads="1"/>
          </p:cNvSpPr>
          <p:nvPr>
            <p:ph type="dt" sz="half" idx="2"/>
          </p:nvPr>
        </p:nvSpPr>
        <p:spPr bwMode="auto">
          <a:xfrm>
            <a:off x="6096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buClrTx/>
              <a:buFontTx/>
              <a:buNone/>
              <a:defRPr sz="1400" b="0">
                <a:solidFill>
                  <a:schemeClr val="tx1"/>
                </a:solidFill>
                <a:latin typeface="Times New Roman" pitchFamily="18" charset="0"/>
              </a:defRPr>
            </a:lvl1pPr>
          </a:lstStyle>
          <a:p>
            <a:pPr eaLnBrk="0" hangingPunct="0">
              <a:defRPr/>
            </a:pPr>
            <a:endParaRPr lang="en-US" altLang="en-US">
              <a:solidFill>
                <a:srgbClr val="FFFF00"/>
              </a:solidFill>
              <a:ea typeface="+mn-ea"/>
              <a:cs typeface="+mn-cs"/>
            </a:endParaRPr>
          </a:p>
        </p:txBody>
      </p:sp>
      <p:sp>
        <p:nvSpPr>
          <p:cNvPr id="2058" name="Rectangle 10"/>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ClrTx/>
              <a:buFontTx/>
              <a:buNone/>
              <a:defRPr sz="1400" b="0">
                <a:solidFill>
                  <a:schemeClr val="tx1"/>
                </a:solidFill>
                <a:latin typeface="Times New Roman" pitchFamily="18" charset="0"/>
              </a:defRPr>
            </a:lvl1pPr>
          </a:lstStyle>
          <a:p>
            <a:pPr algn="ctr" eaLnBrk="0" hangingPunct="0">
              <a:defRPr/>
            </a:pPr>
            <a:endParaRPr lang="en-US" altLang="en-US">
              <a:solidFill>
                <a:srgbClr val="FFFF00"/>
              </a:solidFill>
              <a:ea typeface="+mn-ea"/>
              <a:cs typeface="+mn-cs"/>
            </a:endParaRPr>
          </a:p>
        </p:txBody>
      </p:sp>
      <p:sp>
        <p:nvSpPr>
          <p:cNvPr id="2059" name="Rectangle 1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ClrTx/>
              <a:buFontTx/>
              <a:buNone/>
              <a:defRPr sz="1400" b="0">
                <a:solidFill>
                  <a:schemeClr val="tx1"/>
                </a:solidFill>
                <a:latin typeface="Times New Roman" pitchFamily="18" charset="0"/>
              </a:defRPr>
            </a:lvl1pPr>
          </a:lstStyle>
          <a:p>
            <a:pPr eaLnBrk="0" hangingPunct="0">
              <a:defRPr/>
            </a:pPr>
            <a:fld id="{1F4FFBEF-E75D-48D3-BA70-702B1C81763C}" type="slidenum">
              <a:rPr lang="en-US" altLang="en-US">
                <a:solidFill>
                  <a:srgbClr val="FFFF00"/>
                </a:solidFill>
                <a:ea typeface="+mn-ea"/>
                <a:cs typeface="+mn-cs"/>
              </a:rPr>
              <a:pPr eaLnBrk="0" hangingPunct="0">
                <a:defRPr/>
              </a:pPr>
              <a:t>‹#›</a:t>
            </a:fld>
            <a:endParaRPr lang="en-US" altLang="en-US">
              <a:solidFill>
                <a:srgbClr val="FFFF00"/>
              </a:solidFill>
              <a:ea typeface="+mn-ea"/>
              <a:cs typeface="+mn-cs"/>
            </a:endParaRP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xmlns:p14="http://schemas.microsoft.com/office/powerpoint/2010/mai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ooseprint" pitchFamily="2" charset="0"/>
        </a:defRPr>
      </a:lvl2pPr>
      <a:lvl3pPr algn="ctr" rtl="0" eaLnBrk="0" fontAlgn="base" hangingPunct="0">
        <a:spcBef>
          <a:spcPct val="0"/>
        </a:spcBef>
        <a:spcAft>
          <a:spcPct val="0"/>
        </a:spcAft>
        <a:defRPr sz="4400">
          <a:solidFill>
            <a:schemeClr val="tx1"/>
          </a:solidFill>
          <a:latin typeface="Looseprint" pitchFamily="2" charset="0"/>
        </a:defRPr>
      </a:lvl3pPr>
      <a:lvl4pPr algn="ctr" rtl="0" eaLnBrk="0" fontAlgn="base" hangingPunct="0">
        <a:spcBef>
          <a:spcPct val="0"/>
        </a:spcBef>
        <a:spcAft>
          <a:spcPct val="0"/>
        </a:spcAft>
        <a:defRPr sz="4400">
          <a:solidFill>
            <a:schemeClr val="tx1"/>
          </a:solidFill>
          <a:latin typeface="Looseprint" pitchFamily="2" charset="0"/>
        </a:defRPr>
      </a:lvl4pPr>
      <a:lvl5pPr algn="ctr" rtl="0" eaLnBrk="0" fontAlgn="base" hangingPunct="0">
        <a:spcBef>
          <a:spcPct val="0"/>
        </a:spcBef>
        <a:spcAft>
          <a:spcPct val="0"/>
        </a:spcAft>
        <a:defRPr sz="4400">
          <a:solidFill>
            <a:schemeClr val="tx1"/>
          </a:solidFill>
          <a:latin typeface="Looseprint" pitchFamily="2" charset="0"/>
        </a:defRPr>
      </a:lvl5pPr>
      <a:lvl6pPr marL="457200" algn="ctr" rtl="0" eaLnBrk="0" fontAlgn="base" hangingPunct="0">
        <a:spcBef>
          <a:spcPct val="0"/>
        </a:spcBef>
        <a:spcAft>
          <a:spcPct val="0"/>
        </a:spcAft>
        <a:defRPr sz="4400">
          <a:solidFill>
            <a:schemeClr val="tx1"/>
          </a:solidFill>
          <a:latin typeface="Looseprint" pitchFamily="2" charset="0"/>
        </a:defRPr>
      </a:lvl6pPr>
      <a:lvl7pPr marL="914400" algn="ctr" rtl="0" eaLnBrk="0" fontAlgn="base" hangingPunct="0">
        <a:spcBef>
          <a:spcPct val="0"/>
        </a:spcBef>
        <a:spcAft>
          <a:spcPct val="0"/>
        </a:spcAft>
        <a:defRPr sz="4400">
          <a:solidFill>
            <a:schemeClr val="tx1"/>
          </a:solidFill>
          <a:latin typeface="Looseprint" pitchFamily="2" charset="0"/>
        </a:defRPr>
      </a:lvl7pPr>
      <a:lvl8pPr marL="1371600" algn="ctr" rtl="0" eaLnBrk="0" fontAlgn="base" hangingPunct="0">
        <a:spcBef>
          <a:spcPct val="0"/>
        </a:spcBef>
        <a:spcAft>
          <a:spcPct val="0"/>
        </a:spcAft>
        <a:defRPr sz="4400">
          <a:solidFill>
            <a:schemeClr val="tx1"/>
          </a:solidFill>
          <a:latin typeface="Looseprint" pitchFamily="2" charset="0"/>
        </a:defRPr>
      </a:lvl8pPr>
      <a:lvl9pPr marL="1828800" algn="ctr" rtl="0" eaLnBrk="0" fontAlgn="base" hangingPunct="0">
        <a:spcBef>
          <a:spcPct val="0"/>
        </a:spcBef>
        <a:spcAft>
          <a:spcPct val="0"/>
        </a:spcAft>
        <a:defRPr sz="4400">
          <a:solidFill>
            <a:schemeClr val="tx1"/>
          </a:solidFill>
          <a:latin typeface="Looseprint" pitchFamily="2" charset="0"/>
        </a:defRPr>
      </a:lvl9pPr>
    </p:titleStyle>
    <p:bodyStyle>
      <a:lvl1pPr marL="342900" indent="-342900" algn="l" rtl="0" eaLnBrk="0" fontAlgn="base" hangingPunct="0">
        <a:spcBef>
          <a:spcPct val="20000"/>
        </a:spcBef>
        <a:spcAft>
          <a:spcPct val="0"/>
        </a:spcAft>
        <a:buClr>
          <a:schemeClr val="tx1"/>
        </a:buClr>
        <a:buFont typeface="Monotype Sorts" pitchFamily="2" charset="2"/>
        <a:buChar char="O"/>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Monotype Sorts" pitchFamily="2" charset="2"/>
        <a:buChar char="O"/>
        <a:defRPr sz="3200" i="1">
          <a:solidFill>
            <a:schemeClr val="tx1"/>
          </a:solidFill>
          <a:latin typeface="+mn-lt"/>
        </a:defRPr>
      </a:lvl2pPr>
      <a:lvl3pPr marL="11430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mn-lt"/>
        </a:defRPr>
      </a:lvl3pPr>
      <a:lvl4pPr marL="16002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Arial" charset="0"/>
        </a:defRPr>
      </a:lvl4pPr>
      <a:lvl5pPr marL="20574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Arial" charset="0"/>
        </a:defRPr>
      </a:lvl5pPr>
      <a:lvl6pPr marL="25146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Arial" charset="0"/>
        </a:defRPr>
      </a:lvl6pPr>
      <a:lvl7pPr marL="29718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Arial" charset="0"/>
        </a:defRPr>
      </a:lvl7pPr>
      <a:lvl8pPr marL="34290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Arial" charset="0"/>
        </a:defRPr>
      </a:lvl8pPr>
      <a:lvl9pPr marL="3886200" indent="-228600" algn="l" rtl="0" eaLnBrk="0" fontAlgn="base" hangingPunct="0">
        <a:spcBef>
          <a:spcPct val="20000"/>
        </a:spcBef>
        <a:spcAft>
          <a:spcPct val="0"/>
        </a:spcAft>
        <a:buClr>
          <a:schemeClr val="tx1"/>
        </a:buClr>
        <a:buFont typeface="Monotype Sorts" pitchFamily="2" charset="2"/>
        <a:buChar char="O"/>
        <a:defRPr sz="2800" i="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Beach">
  <a:themeElements>
    <a:clrScheme name="Beach 1">
      <a:dk1>
        <a:srgbClr val="003366"/>
      </a:dk1>
      <a:lt1>
        <a:srgbClr val="FFFF00"/>
      </a:lt1>
      <a:dk2>
        <a:srgbClr val="0099CC"/>
      </a:dk2>
      <a:lt2>
        <a:srgbClr val="FFFF00"/>
      </a:lt2>
      <a:accent1>
        <a:srgbClr val="33CCFF"/>
      </a:accent1>
      <a:accent2>
        <a:srgbClr val="003366"/>
      </a:accent2>
      <a:accent3>
        <a:srgbClr val="AACAE2"/>
      </a:accent3>
      <a:accent4>
        <a:srgbClr val="DADA00"/>
      </a:accent4>
      <a:accent5>
        <a:srgbClr val="ADE2FF"/>
      </a:accent5>
      <a:accent6>
        <a:srgbClr val="002D5C"/>
      </a:accent6>
      <a:hlink>
        <a:srgbClr val="0066FF"/>
      </a:hlink>
      <a:folHlink>
        <a:srgbClr val="33CCCC"/>
      </a:folHlink>
    </a:clrScheme>
    <a:fontScheme name="Beach">
      <a:majorFont>
        <a:latin typeface="Looseprint"/>
        <a:ea typeface=""/>
        <a:cs typeface=""/>
      </a:majorFont>
      <a:minorFont>
        <a:latin typeface="Loosepri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FF33"/>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kumimoji="0" lang="en-US" sz="36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66FF33"/>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defRPr kumimoji="0" lang="en-US" sz="3600" b="1" i="0" u="none" strike="noStrike" cap="none" normalizeH="0" baseline="0" smtClean="0">
            <a:ln>
              <a:noFill/>
            </a:ln>
            <a:solidFill>
              <a:srgbClr val="000000"/>
            </a:solidFill>
            <a:effectLst/>
            <a:latin typeface="Arial" charset="0"/>
          </a:defRPr>
        </a:defPPr>
      </a:lstStyle>
    </a:lnDef>
  </a:objectDefaults>
  <a:extraClrSchemeLst>
    <a:extraClrScheme>
      <a:clrScheme name="Beach 1">
        <a:dk1>
          <a:srgbClr val="003366"/>
        </a:dk1>
        <a:lt1>
          <a:srgbClr val="FFFF00"/>
        </a:lt1>
        <a:dk2>
          <a:srgbClr val="0099CC"/>
        </a:dk2>
        <a:lt2>
          <a:srgbClr val="FFFF00"/>
        </a:lt2>
        <a:accent1>
          <a:srgbClr val="33CCFF"/>
        </a:accent1>
        <a:accent2>
          <a:srgbClr val="003366"/>
        </a:accent2>
        <a:accent3>
          <a:srgbClr val="AACAE2"/>
        </a:accent3>
        <a:accent4>
          <a:srgbClr val="DADA00"/>
        </a:accent4>
        <a:accent5>
          <a:srgbClr val="ADE2FF"/>
        </a:accent5>
        <a:accent6>
          <a:srgbClr val="002D5C"/>
        </a:accent6>
        <a:hlink>
          <a:srgbClr val="0066FF"/>
        </a:hlink>
        <a:folHlink>
          <a:srgbClr val="33CC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Designs\Beach.pot</Template>
  <TotalTime>2769</TotalTime>
  <Words>1017</Words>
  <Application>Microsoft Macintosh PowerPoint</Application>
  <PresentationFormat>On-screen Show (4:3)</PresentationFormat>
  <Paragraphs>63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1_Beach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Baptist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Spiritually</dc:title>
  <dc:creator>Mark Tittley</dc:creator>
  <dc:description>Template Design from_x000d_Digital Artware™ vol. 1_x000d_©1998 Vicious Fishes Software™</dc:description>
  <cp:lastModifiedBy>Mark Tittley</cp:lastModifiedBy>
  <cp:revision>398</cp:revision>
  <dcterms:created xsi:type="dcterms:W3CDTF">2000-06-05T10:17:17Z</dcterms:created>
  <dcterms:modified xsi:type="dcterms:W3CDTF">2017-08-05T16:08:20Z</dcterms:modified>
</cp:coreProperties>
</file>