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08" r:id="rId1"/>
  </p:sldMasterIdLst>
  <p:notesMasterIdLst>
    <p:notesMasterId r:id="rId46"/>
  </p:notesMasterIdLst>
  <p:handoutMasterIdLst>
    <p:handoutMasterId r:id="rId47"/>
  </p:handoutMasterIdLst>
  <p:sldIdLst>
    <p:sldId id="402" r:id="rId2"/>
    <p:sldId id="403" r:id="rId3"/>
    <p:sldId id="405" r:id="rId4"/>
    <p:sldId id="406" r:id="rId5"/>
    <p:sldId id="407" r:id="rId6"/>
    <p:sldId id="408" r:id="rId7"/>
    <p:sldId id="409" r:id="rId8"/>
    <p:sldId id="410" r:id="rId9"/>
    <p:sldId id="411" r:id="rId10"/>
    <p:sldId id="412" r:id="rId11"/>
    <p:sldId id="413" r:id="rId12"/>
    <p:sldId id="414" r:id="rId13"/>
    <p:sldId id="416" r:id="rId14"/>
    <p:sldId id="417" r:id="rId15"/>
    <p:sldId id="418" r:id="rId16"/>
    <p:sldId id="419" r:id="rId17"/>
    <p:sldId id="420" r:id="rId18"/>
    <p:sldId id="421" r:id="rId19"/>
    <p:sldId id="422" r:id="rId20"/>
    <p:sldId id="423" r:id="rId21"/>
    <p:sldId id="424" r:id="rId22"/>
    <p:sldId id="425" r:id="rId23"/>
    <p:sldId id="426" r:id="rId24"/>
    <p:sldId id="427" r:id="rId25"/>
    <p:sldId id="429" r:id="rId26"/>
    <p:sldId id="430" r:id="rId27"/>
    <p:sldId id="431" r:id="rId28"/>
    <p:sldId id="434" r:id="rId29"/>
    <p:sldId id="435" r:id="rId30"/>
    <p:sldId id="436" r:id="rId31"/>
    <p:sldId id="437" r:id="rId32"/>
    <p:sldId id="438" r:id="rId33"/>
    <p:sldId id="439" r:id="rId34"/>
    <p:sldId id="440" r:id="rId35"/>
    <p:sldId id="441" r:id="rId36"/>
    <p:sldId id="442" r:id="rId37"/>
    <p:sldId id="443" r:id="rId38"/>
    <p:sldId id="444" r:id="rId39"/>
    <p:sldId id="445" r:id="rId40"/>
    <p:sldId id="446" r:id="rId41"/>
    <p:sldId id="447" r:id="rId42"/>
    <p:sldId id="448" r:id="rId43"/>
    <p:sldId id="449" r:id="rId44"/>
    <p:sldId id="450" r:id="rId45"/>
  </p:sldIdLst>
  <p:sldSz cx="9144000" cy="6858000" type="screen4x3"/>
  <p:notesSz cx="6858000" cy="9723438"/>
  <p:defaultTextStyle>
    <a:defPPr>
      <a:defRPr lang="en-US"/>
    </a:defPPr>
    <a:lvl1pPr algn="l" rtl="0" fontAlgn="base">
      <a:spcBef>
        <a:spcPct val="0"/>
      </a:spcBef>
      <a:spcAft>
        <a:spcPct val="0"/>
      </a:spcAft>
      <a:defRPr sz="3600" b="1" kern="1200">
        <a:solidFill>
          <a:srgbClr val="000000"/>
        </a:solidFill>
        <a:latin typeface="Arial" charset="0"/>
        <a:ea typeface="ヒラギノ角ゴ Pro W3" charset="0"/>
        <a:cs typeface="Arial" charset="0"/>
      </a:defRPr>
    </a:lvl1pPr>
    <a:lvl2pPr marL="457200" algn="l" rtl="0" fontAlgn="base">
      <a:spcBef>
        <a:spcPct val="0"/>
      </a:spcBef>
      <a:spcAft>
        <a:spcPct val="0"/>
      </a:spcAft>
      <a:defRPr sz="3600" b="1" kern="1200">
        <a:solidFill>
          <a:srgbClr val="000000"/>
        </a:solidFill>
        <a:latin typeface="Arial" charset="0"/>
        <a:ea typeface="ヒラギノ角ゴ Pro W3" charset="0"/>
        <a:cs typeface="Arial" charset="0"/>
      </a:defRPr>
    </a:lvl2pPr>
    <a:lvl3pPr marL="914400" algn="l" rtl="0" fontAlgn="base">
      <a:spcBef>
        <a:spcPct val="0"/>
      </a:spcBef>
      <a:spcAft>
        <a:spcPct val="0"/>
      </a:spcAft>
      <a:defRPr sz="3600" b="1" kern="1200">
        <a:solidFill>
          <a:srgbClr val="000000"/>
        </a:solidFill>
        <a:latin typeface="Arial" charset="0"/>
        <a:ea typeface="ヒラギノ角ゴ Pro W3" charset="0"/>
        <a:cs typeface="Arial" charset="0"/>
      </a:defRPr>
    </a:lvl3pPr>
    <a:lvl4pPr marL="1371600" algn="l" rtl="0" fontAlgn="base">
      <a:spcBef>
        <a:spcPct val="0"/>
      </a:spcBef>
      <a:spcAft>
        <a:spcPct val="0"/>
      </a:spcAft>
      <a:defRPr sz="3600" b="1" kern="1200">
        <a:solidFill>
          <a:srgbClr val="000000"/>
        </a:solidFill>
        <a:latin typeface="Arial" charset="0"/>
        <a:ea typeface="ヒラギノ角ゴ Pro W3" charset="0"/>
        <a:cs typeface="Arial" charset="0"/>
      </a:defRPr>
    </a:lvl4pPr>
    <a:lvl5pPr marL="1828800" algn="l" rtl="0" fontAlgn="base">
      <a:spcBef>
        <a:spcPct val="0"/>
      </a:spcBef>
      <a:spcAft>
        <a:spcPct val="0"/>
      </a:spcAft>
      <a:defRPr sz="3600" b="1" kern="1200">
        <a:solidFill>
          <a:srgbClr val="000000"/>
        </a:solidFill>
        <a:latin typeface="Arial" charset="0"/>
        <a:ea typeface="ヒラギノ角ゴ Pro W3" charset="0"/>
        <a:cs typeface="Arial" charset="0"/>
      </a:defRPr>
    </a:lvl5pPr>
    <a:lvl6pPr marL="2286000" algn="l" defTabSz="457200" rtl="0" eaLnBrk="1" latinLnBrk="0" hangingPunct="1">
      <a:defRPr sz="3600" b="1" kern="1200">
        <a:solidFill>
          <a:srgbClr val="000000"/>
        </a:solidFill>
        <a:latin typeface="Arial" charset="0"/>
        <a:ea typeface="ヒラギノ角ゴ Pro W3" charset="0"/>
        <a:cs typeface="Arial" charset="0"/>
      </a:defRPr>
    </a:lvl6pPr>
    <a:lvl7pPr marL="2743200" algn="l" defTabSz="457200" rtl="0" eaLnBrk="1" latinLnBrk="0" hangingPunct="1">
      <a:defRPr sz="3600" b="1" kern="1200">
        <a:solidFill>
          <a:srgbClr val="000000"/>
        </a:solidFill>
        <a:latin typeface="Arial" charset="0"/>
        <a:ea typeface="ヒラギノ角ゴ Pro W3" charset="0"/>
        <a:cs typeface="Arial" charset="0"/>
      </a:defRPr>
    </a:lvl7pPr>
    <a:lvl8pPr marL="3200400" algn="l" defTabSz="457200" rtl="0" eaLnBrk="1" latinLnBrk="0" hangingPunct="1">
      <a:defRPr sz="3600" b="1" kern="1200">
        <a:solidFill>
          <a:srgbClr val="000000"/>
        </a:solidFill>
        <a:latin typeface="Arial" charset="0"/>
        <a:ea typeface="ヒラギノ角ゴ Pro W3" charset="0"/>
        <a:cs typeface="Arial" charset="0"/>
      </a:defRPr>
    </a:lvl8pPr>
    <a:lvl9pPr marL="3657600" algn="l" defTabSz="457200" rtl="0" eaLnBrk="1" latinLnBrk="0" hangingPunct="1">
      <a:defRPr sz="3600" b="1" kern="1200">
        <a:solidFill>
          <a:srgbClr val="000000"/>
        </a:solidFill>
        <a:latin typeface="Arial" charset="0"/>
        <a:ea typeface="ヒラギノ角ゴ Pro W3" charset="0"/>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1DC206"/>
    <a:srgbClr val="1DC107"/>
    <a:srgbClr val="FFFFFF"/>
    <a:srgbClr val="00FF00"/>
    <a:srgbClr val="FF9966"/>
    <a:srgbClr val="66FF33"/>
    <a:srgbClr val="66FFFF"/>
    <a:srgbClr val="FFFF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30" autoAdjust="0"/>
    <p:restoredTop sz="88667" autoAdjust="0"/>
  </p:normalViewPr>
  <p:slideViewPr>
    <p:cSldViewPr snapToGrid="0">
      <p:cViewPr varScale="1">
        <p:scale>
          <a:sx n="81" d="100"/>
          <a:sy n="81" d="100"/>
        </p:scale>
        <p:origin x="-328" y="-112"/>
      </p:cViewPr>
      <p:guideLst>
        <p:guide orient="horz" pos="2177"/>
        <p:guide orient="horz" pos="4057"/>
        <p:guide pos="2877"/>
        <p:guide pos="17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894"/>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0978" name="Rectangle 1026"/>
          <p:cNvSpPr>
            <a:spLocks noGrp="1" noChangeArrowheads="1"/>
          </p:cNvSpPr>
          <p:nvPr>
            <p:ph type="hdr" sz="quarter"/>
          </p:nvPr>
        </p:nvSpPr>
        <p:spPr bwMode="auto">
          <a:xfrm>
            <a:off x="0" y="0"/>
            <a:ext cx="2971800" cy="485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Bef>
                <a:spcPct val="20000"/>
              </a:spcBef>
              <a:buClr>
                <a:schemeClr val="tx1"/>
              </a:buClr>
              <a:buFont typeface="Monotype Sorts" pitchFamily="2" charset="2"/>
              <a:buNone/>
              <a:defRPr sz="1200" i="1">
                <a:solidFill>
                  <a:schemeClr val="tx1"/>
                </a:solidFill>
                <a:effectLst>
                  <a:outerShdw blurRad="38100" dist="38100" dir="2700000" algn="tl">
                    <a:srgbClr val="C0C0C0"/>
                  </a:outerShdw>
                </a:effectLst>
                <a:latin typeface="Looseprint" pitchFamily="2" charset="0"/>
                <a:ea typeface="+mn-ea"/>
                <a:cs typeface="+mn-cs"/>
              </a:defRPr>
            </a:lvl1pPr>
          </a:lstStyle>
          <a:p>
            <a:pPr>
              <a:defRPr/>
            </a:pPr>
            <a:endParaRPr lang="en-GB"/>
          </a:p>
        </p:txBody>
      </p:sp>
      <p:sp>
        <p:nvSpPr>
          <p:cNvPr id="510979" name="Rectangle 1027"/>
          <p:cNvSpPr>
            <a:spLocks noGrp="1" noChangeArrowheads="1"/>
          </p:cNvSpPr>
          <p:nvPr>
            <p:ph type="dt" sz="quarter" idx="1"/>
          </p:nvPr>
        </p:nvSpPr>
        <p:spPr bwMode="auto">
          <a:xfrm>
            <a:off x="3886200" y="0"/>
            <a:ext cx="2971800" cy="485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20000"/>
              </a:spcBef>
              <a:buClr>
                <a:schemeClr val="tx1"/>
              </a:buClr>
              <a:buFont typeface="Monotype Sorts" pitchFamily="2" charset="2"/>
              <a:buNone/>
              <a:defRPr sz="1200" i="1">
                <a:solidFill>
                  <a:schemeClr val="tx1"/>
                </a:solidFill>
                <a:effectLst>
                  <a:outerShdw blurRad="38100" dist="38100" dir="2700000" algn="tl">
                    <a:srgbClr val="C0C0C0"/>
                  </a:outerShdw>
                </a:effectLst>
                <a:latin typeface="Looseprint" pitchFamily="2" charset="0"/>
                <a:ea typeface="+mn-ea"/>
                <a:cs typeface="+mn-cs"/>
              </a:defRPr>
            </a:lvl1pPr>
          </a:lstStyle>
          <a:p>
            <a:pPr>
              <a:defRPr/>
            </a:pPr>
            <a:endParaRPr lang="en-GB"/>
          </a:p>
        </p:txBody>
      </p:sp>
      <p:sp>
        <p:nvSpPr>
          <p:cNvPr id="510980" name="Rectangle 1028"/>
          <p:cNvSpPr>
            <a:spLocks noGrp="1" noChangeArrowheads="1"/>
          </p:cNvSpPr>
          <p:nvPr>
            <p:ph type="ftr" sz="quarter" idx="2"/>
          </p:nvPr>
        </p:nvSpPr>
        <p:spPr bwMode="auto">
          <a:xfrm>
            <a:off x="0" y="9237663"/>
            <a:ext cx="2971800" cy="4857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spcBef>
                <a:spcPct val="20000"/>
              </a:spcBef>
              <a:buClr>
                <a:schemeClr val="tx1"/>
              </a:buClr>
              <a:buFont typeface="Monotype Sorts" pitchFamily="2" charset="2"/>
              <a:buNone/>
              <a:defRPr sz="1200" i="1">
                <a:solidFill>
                  <a:schemeClr val="tx1"/>
                </a:solidFill>
                <a:effectLst>
                  <a:outerShdw blurRad="38100" dist="38100" dir="2700000" algn="tl">
                    <a:srgbClr val="C0C0C0"/>
                  </a:outerShdw>
                </a:effectLst>
                <a:latin typeface="Looseprint" pitchFamily="2" charset="0"/>
                <a:ea typeface="+mn-ea"/>
                <a:cs typeface="+mn-cs"/>
              </a:defRPr>
            </a:lvl1pPr>
          </a:lstStyle>
          <a:p>
            <a:pPr>
              <a:defRPr/>
            </a:pPr>
            <a:endParaRPr lang="en-GB"/>
          </a:p>
        </p:txBody>
      </p:sp>
      <p:sp>
        <p:nvSpPr>
          <p:cNvPr id="510981" name="Rectangle 1029"/>
          <p:cNvSpPr>
            <a:spLocks noGrp="1" noChangeArrowheads="1"/>
          </p:cNvSpPr>
          <p:nvPr>
            <p:ph type="sldNum" sz="quarter" idx="3"/>
          </p:nvPr>
        </p:nvSpPr>
        <p:spPr bwMode="auto">
          <a:xfrm>
            <a:off x="3886200" y="9237663"/>
            <a:ext cx="2971800" cy="4857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spcBef>
                <a:spcPct val="20000"/>
              </a:spcBef>
              <a:buClr>
                <a:schemeClr val="tx1"/>
              </a:buClr>
              <a:buFont typeface="Monotype Sorts" charset="0"/>
              <a:buNone/>
              <a:defRPr sz="1200" i="1">
                <a:solidFill>
                  <a:schemeClr val="tx1"/>
                </a:solidFill>
                <a:effectLst>
                  <a:outerShdw blurRad="38100" dist="38100" dir="2700000" algn="tl">
                    <a:srgbClr val="DDDDDD"/>
                  </a:outerShdw>
                </a:effectLst>
                <a:latin typeface="Looseprint" charset="0"/>
              </a:defRPr>
            </a:lvl1pPr>
          </a:lstStyle>
          <a:p>
            <a:fld id="{18ABDE20-6A27-9440-A25F-92D3290EACD5}" type="slidenum">
              <a:rPr lang="en-GB"/>
              <a:pPr/>
              <a:t>‹#›</a:t>
            </a:fld>
            <a:endParaRPr lang="en-GB"/>
          </a:p>
        </p:txBody>
      </p:sp>
    </p:spTree>
    <p:extLst>
      <p:ext uri="{BB962C8B-B14F-4D97-AF65-F5344CB8AC3E}">
        <p14:creationId xmlns:p14="http://schemas.microsoft.com/office/powerpoint/2010/main" val="1660076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85775"/>
          </a:xfrm>
          <a:prstGeom prst="rect">
            <a:avLst/>
          </a:prstGeom>
        </p:spPr>
        <p:txBody>
          <a:bodyPr vert="horz" lIns="91440" tIns="45720" rIns="91440" bIns="45720" rtlCol="0"/>
          <a:lstStyle>
            <a:lvl1pPr algn="l" eaLnBrk="0" hangingPunct="0">
              <a:spcBef>
                <a:spcPct val="20000"/>
              </a:spcBef>
              <a:buClr>
                <a:schemeClr val="tx1"/>
              </a:buClr>
              <a:buFont typeface="Monotype Sorts" pitchFamily="2" charset="2"/>
              <a:buNone/>
              <a:defRPr sz="1200">
                <a:ea typeface="+mn-ea"/>
                <a:cs typeface="+mn-cs"/>
              </a:defRPr>
            </a:lvl1pPr>
          </a:lstStyle>
          <a:p>
            <a:pPr>
              <a:defRPr/>
            </a:pPr>
            <a:endParaRPr lang="en-ZA"/>
          </a:p>
        </p:txBody>
      </p:sp>
      <p:sp>
        <p:nvSpPr>
          <p:cNvPr id="3" name="Date Placeholder 2"/>
          <p:cNvSpPr>
            <a:spLocks noGrp="1"/>
          </p:cNvSpPr>
          <p:nvPr>
            <p:ph type="dt" idx="1"/>
          </p:nvPr>
        </p:nvSpPr>
        <p:spPr>
          <a:xfrm>
            <a:off x="3884613" y="0"/>
            <a:ext cx="2971800" cy="485775"/>
          </a:xfrm>
          <a:prstGeom prst="rect">
            <a:avLst/>
          </a:prstGeom>
        </p:spPr>
        <p:txBody>
          <a:bodyPr vert="horz" wrap="square" lIns="91440" tIns="45720" rIns="91440" bIns="45720" numCol="1" anchor="t" anchorCtr="0" compatLnSpc="1">
            <a:prstTxWarp prst="textNoShape">
              <a:avLst/>
            </a:prstTxWarp>
          </a:bodyPr>
          <a:lstStyle>
            <a:lvl1pPr algn="r" eaLnBrk="0" hangingPunct="0">
              <a:spcBef>
                <a:spcPct val="20000"/>
              </a:spcBef>
              <a:buClr>
                <a:schemeClr val="tx1"/>
              </a:buClr>
              <a:buFont typeface="Monotype Sorts" charset="0"/>
              <a:buNone/>
              <a:defRPr sz="1200"/>
            </a:lvl1pPr>
          </a:lstStyle>
          <a:p>
            <a:fld id="{E932ED39-4896-E641-ACCF-42494BBC57F1}" type="datetimeFigureOut">
              <a:rPr lang="en-US"/>
              <a:pPr/>
              <a:t>17/08/05</a:t>
            </a:fld>
            <a:endParaRPr lang="en-ZA"/>
          </a:p>
        </p:txBody>
      </p:sp>
      <p:sp>
        <p:nvSpPr>
          <p:cNvPr id="4" name="Slide Image Placeholder 3"/>
          <p:cNvSpPr>
            <a:spLocks noGrp="1" noRot="1" noChangeAspect="1"/>
          </p:cNvSpPr>
          <p:nvPr>
            <p:ph type="sldImg" idx="2"/>
          </p:nvPr>
        </p:nvSpPr>
        <p:spPr>
          <a:xfrm>
            <a:off x="998538" y="728663"/>
            <a:ext cx="4860925" cy="3646487"/>
          </a:xfrm>
          <a:prstGeom prst="rect">
            <a:avLst/>
          </a:prstGeom>
          <a:noFill/>
          <a:ln w="12700">
            <a:solidFill>
              <a:prstClr val="black"/>
            </a:solidFill>
          </a:ln>
        </p:spPr>
        <p:txBody>
          <a:bodyPr vert="horz" lIns="91440" tIns="45720" rIns="91440" bIns="45720" rtlCol="0" anchor="ctr"/>
          <a:lstStyle/>
          <a:p>
            <a:pPr lvl="0"/>
            <a:endParaRPr lang="en-ZA" noProof="0"/>
          </a:p>
        </p:txBody>
      </p:sp>
      <p:sp>
        <p:nvSpPr>
          <p:cNvPr id="5" name="Notes Placeholder 4"/>
          <p:cNvSpPr>
            <a:spLocks noGrp="1"/>
          </p:cNvSpPr>
          <p:nvPr>
            <p:ph type="body" sz="quarter" idx="3"/>
          </p:nvPr>
        </p:nvSpPr>
        <p:spPr>
          <a:xfrm>
            <a:off x="685800" y="4618038"/>
            <a:ext cx="5486400" cy="4376737"/>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ZA" noProof="0"/>
          </a:p>
        </p:txBody>
      </p:sp>
      <p:sp>
        <p:nvSpPr>
          <p:cNvPr id="6" name="Footer Placeholder 5"/>
          <p:cNvSpPr>
            <a:spLocks noGrp="1"/>
          </p:cNvSpPr>
          <p:nvPr>
            <p:ph type="ftr" sz="quarter" idx="4"/>
          </p:nvPr>
        </p:nvSpPr>
        <p:spPr>
          <a:xfrm>
            <a:off x="0" y="9236075"/>
            <a:ext cx="2971800" cy="485775"/>
          </a:xfrm>
          <a:prstGeom prst="rect">
            <a:avLst/>
          </a:prstGeom>
        </p:spPr>
        <p:txBody>
          <a:bodyPr vert="horz" lIns="91440" tIns="45720" rIns="91440" bIns="45720" rtlCol="0" anchor="b"/>
          <a:lstStyle>
            <a:lvl1pPr algn="l" eaLnBrk="0" hangingPunct="0">
              <a:spcBef>
                <a:spcPct val="20000"/>
              </a:spcBef>
              <a:buClr>
                <a:schemeClr val="tx1"/>
              </a:buClr>
              <a:buFont typeface="Monotype Sorts" pitchFamily="2" charset="2"/>
              <a:buNone/>
              <a:defRPr sz="1200">
                <a:ea typeface="+mn-ea"/>
                <a:cs typeface="+mn-cs"/>
              </a:defRPr>
            </a:lvl1pPr>
          </a:lstStyle>
          <a:p>
            <a:pPr>
              <a:defRPr/>
            </a:pPr>
            <a:endParaRPr lang="en-ZA"/>
          </a:p>
        </p:txBody>
      </p:sp>
      <p:sp>
        <p:nvSpPr>
          <p:cNvPr id="7" name="Slide Number Placeholder 6"/>
          <p:cNvSpPr>
            <a:spLocks noGrp="1"/>
          </p:cNvSpPr>
          <p:nvPr>
            <p:ph type="sldNum" sz="quarter" idx="5"/>
          </p:nvPr>
        </p:nvSpPr>
        <p:spPr>
          <a:xfrm>
            <a:off x="3884613" y="9236075"/>
            <a:ext cx="2971800" cy="485775"/>
          </a:xfrm>
          <a:prstGeom prst="rect">
            <a:avLst/>
          </a:prstGeom>
        </p:spPr>
        <p:txBody>
          <a:bodyPr vert="horz" wrap="square" lIns="91440" tIns="45720" rIns="91440" bIns="45720" numCol="1" anchor="b" anchorCtr="0" compatLnSpc="1">
            <a:prstTxWarp prst="textNoShape">
              <a:avLst/>
            </a:prstTxWarp>
          </a:bodyPr>
          <a:lstStyle>
            <a:lvl1pPr algn="r" eaLnBrk="0" hangingPunct="0">
              <a:spcBef>
                <a:spcPct val="20000"/>
              </a:spcBef>
              <a:buClr>
                <a:schemeClr val="tx1"/>
              </a:buClr>
              <a:buFont typeface="Monotype Sorts" charset="0"/>
              <a:buNone/>
              <a:defRPr sz="1200"/>
            </a:lvl1pPr>
          </a:lstStyle>
          <a:p>
            <a:fld id="{00CB071F-10EB-F342-83B0-8D6EDF69B32B}" type="slidenum">
              <a:rPr lang="en-ZA"/>
              <a:pPr/>
              <a:t>‹#›</a:t>
            </a:fld>
            <a:endParaRPr lang="en-ZA"/>
          </a:p>
        </p:txBody>
      </p:sp>
    </p:spTree>
    <p:extLst>
      <p:ext uri="{BB962C8B-B14F-4D97-AF65-F5344CB8AC3E}">
        <p14:creationId xmlns:p14="http://schemas.microsoft.com/office/powerpoint/2010/main" val="480549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ヒラギノ角ゴ Pro W3" charset="0"/>
        <a:cs typeface="+mn-cs"/>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ZA" dirty="0" smtClean="0"/>
              <a:t>This week we are looking at the sixth practise: Becoming</a:t>
            </a:r>
            <a:r>
              <a:rPr lang="en-ZA" baseline="0" dirty="0" smtClean="0"/>
              <a:t> a Disciplemaker</a:t>
            </a:r>
            <a:r>
              <a:rPr lang="en-ZA" dirty="0" smtClean="0"/>
              <a:t>!</a:t>
            </a:r>
          </a:p>
        </p:txBody>
      </p:sp>
      <p:sp>
        <p:nvSpPr>
          <p:cNvPr id="4" name="Slide Number Placeholder 3"/>
          <p:cNvSpPr>
            <a:spLocks noGrp="1"/>
          </p:cNvSpPr>
          <p:nvPr>
            <p:ph type="sldNum" sz="quarter" idx="5"/>
          </p:nvPr>
        </p:nvSpPr>
        <p:spPr/>
        <p:txBody>
          <a:bodyPr/>
          <a:lstStyle/>
          <a:p>
            <a:pPr>
              <a:buClr>
                <a:prstClr val="black"/>
              </a:buClr>
              <a:defRPr/>
            </a:pPr>
            <a:fld id="{326187E4-3918-41A7-8A77-31240C9B9457}" type="slidenum">
              <a:rPr lang="en-ZA" smtClean="0"/>
              <a:pPr>
                <a:buClr>
                  <a:prstClr val="black"/>
                </a:buClr>
                <a:defRPr/>
              </a:pPr>
              <a:t>1</a:t>
            </a:fld>
            <a:endParaRPr lang="en-ZA"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auto" latinLnBrk="0" hangingPunct="0">
              <a:lnSpc>
                <a:spcPct val="100000"/>
              </a:lnSpc>
              <a:spcBef>
                <a:spcPts val="0"/>
              </a:spcBef>
              <a:spcAft>
                <a:spcPts val="0"/>
              </a:spcAft>
              <a:buClrTx/>
              <a:buSzTx/>
              <a:buFontTx/>
              <a:buNone/>
              <a:tabLst/>
              <a:defRPr/>
            </a:pPr>
            <a:r>
              <a:rPr lang="en-ZA" sz="1200" b="1" baseline="0" dirty="0" smtClean="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rPr>
              <a:t>(1) We Copy Jesus:</a:t>
            </a:r>
            <a:r>
              <a:rPr lang="en-ZA" sz="1200" dirty="0" smtClean="0">
                <a:solidFill>
                  <a:srgbClr val="FFFF00"/>
                </a:solidFill>
                <a:effectLst>
                  <a:outerShdw blurRad="50800" dist="38100" dir="2700000" algn="tl" rotWithShape="0">
                    <a:prstClr val="black"/>
                  </a:outerShdw>
                </a:effectLst>
                <a:latin typeface="Souvenir Lt BT" pitchFamily="18" charset="0"/>
                <a:cs typeface="+mn-cs"/>
              </a:rPr>
              <a:t> They want</a:t>
            </a:r>
            <a:r>
              <a:rPr lang="en-ZA" sz="1200" baseline="0" dirty="0" smtClean="0">
                <a:solidFill>
                  <a:srgbClr val="FFFF00"/>
                </a:solidFill>
                <a:effectLst>
                  <a:outerShdw blurRad="50800" dist="38100" dir="2700000" algn="tl" rotWithShape="0">
                    <a:prstClr val="black"/>
                  </a:outerShdw>
                </a:effectLst>
                <a:latin typeface="Souvenir Lt BT" pitchFamily="18" charset="0"/>
                <a:cs typeface="+mn-cs"/>
              </a:rPr>
              <a:t> to be like Jesus</a:t>
            </a:r>
            <a:r>
              <a:rPr lang="en-ZA" sz="1200" dirty="0" smtClean="0">
                <a:solidFill>
                  <a:srgbClr val="FFFF00"/>
                </a:solidFill>
                <a:effectLst>
                  <a:outerShdw blurRad="50800" dist="38100" dir="2700000" algn="tl" rotWithShape="0">
                    <a:prstClr val="black"/>
                  </a:outerShdw>
                </a:effectLst>
                <a:latin typeface="Souvenir Lt BT" pitchFamily="18" charset="0"/>
                <a:cs typeface="+mn-cs"/>
              </a:rPr>
              <a:t>. </a:t>
            </a:r>
            <a:r>
              <a:rPr lang="en-ZA" sz="1200" i="1" kern="1200" dirty="0" smtClean="0">
                <a:solidFill>
                  <a:schemeClr val="tx1"/>
                </a:solidFill>
                <a:latin typeface="+mn-lt"/>
                <a:ea typeface="+mn-ea"/>
                <a:cs typeface="+mn-cs"/>
              </a:rPr>
              <a:t>Everyone who is well-trained will be like his teacher.</a:t>
            </a:r>
            <a:r>
              <a:rPr lang="en-ZA" sz="1200" kern="1200" dirty="0" smtClean="0">
                <a:solidFill>
                  <a:schemeClr val="tx1"/>
                </a:solidFill>
                <a:latin typeface="+mn-lt"/>
                <a:ea typeface="+mn-ea"/>
                <a:cs typeface="+mn-cs"/>
              </a:rPr>
              <a:t> (</a:t>
            </a:r>
            <a:r>
              <a:rPr lang="en-ZA" sz="1200" dirty="0" smtClean="0">
                <a:solidFill>
                  <a:srgbClr val="FFFF00"/>
                </a:solidFill>
                <a:effectLst>
                  <a:outerShdw blurRad="50800" dist="38100" dir="2700000" algn="tl" rotWithShape="0">
                    <a:prstClr val="black"/>
                  </a:outerShdw>
                </a:effectLst>
                <a:latin typeface="Souvenir Lt BT" pitchFamily="18" charset="0"/>
                <a:cs typeface="+mn-cs"/>
              </a:rPr>
              <a:t>Luke 6:40)</a:t>
            </a:r>
            <a:endParaRPr lang="en-ZA" sz="1200" dirty="0" smtClean="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endParaRPr>
          </a:p>
        </p:txBody>
      </p:sp>
      <p:sp>
        <p:nvSpPr>
          <p:cNvPr id="778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spcBef>
                <a:spcPct val="0"/>
              </a:spcBef>
              <a:buClr>
                <a:prstClr val="black"/>
              </a:buClr>
              <a:defRPr/>
            </a:pPr>
            <a:fld id="{E92BEEA9-9B7D-44DE-92B5-653D57F176A0}" type="slidenum">
              <a:rPr lang="en-ZA"/>
              <a:pPr>
                <a:spcBef>
                  <a:spcPct val="0"/>
                </a:spcBef>
                <a:buClr>
                  <a:prstClr val="black"/>
                </a:buClr>
                <a:defRPr/>
              </a:pPr>
              <a:t>10</a:t>
            </a:fld>
            <a:endParaRPr lang="en-Z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auto" latinLnBrk="0" hangingPunct="0">
              <a:lnSpc>
                <a:spcPct val="100000"/>
              </a:lnSpc>
              <a:spcBef>
                <a:spcPts val="0"/>
              </a:spcBef>
              <a:spcAft>
                <a:spcPts val="0"/>
              </a:spcAft>
              <a:buClrTx/>
              <a:buSzTx/>
              <a:buFontTx/>
              <a:buNone/>
              <a:tabLst/>
              <a:defRPr/>
            </a:pPr>
            <a:r>
              <a:rPr lang="en-ZA" sz="1200" b="1" baseline="0" dirty="0" smtClean="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rPr>
              <a:t>(2) We Grow Spiritually: </a:t>
            </a:r>
            <a:r>
              <a:rPr lang="en-ZA" sz="1200" baseline="0" dirty="0" smtClean="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rPr>
              <a:t>They want to be like Jesus so they practise disciplines that help them grow to maturity: making Jesus Lord, having daily devotions, practising God’s presence, living by faith, handling money wisely and developing spiritual family!</a:t>
            </a:r>
            <a:endParaRPr lang="en-ZA" sz="1200" dirty="0" smtClean="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endParaRPr>
          </a:p>
        </p:txBody>
      </p:sp>
      <p:sp>
        <p:nvSpPr>
          <p:cNvPr id="778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spcBef>
                <a:spcPct val="0"/>
              </a:spcBef>
              <a:buClr>
                <a:prstClr val="black"/>
              </a:buClr>
              <a:defRPr/>
            </a:pPr>
            <a:fld id="{E92BEEA9-9B7D-44DE-92B5-653D57F176A0}" type="slidenum">
              <a:rPr lang="en-ZA"/>
              <a:pPr>
                <a:spcBef>
                  <a:spcPct val="0"/>
                </a:spcBef>
                <a:buClr>
                  <a:prstClr val="black"/>
                </a:buClr>
                <a:defRPr/>
              </a:pPr>
              <a:t>11</a:t>
            </a:fld>
            <a:endParaRPr lang="en-Z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r>
              <a:rPr lang="en-ZA" sz="1200" b="1" kern="1200" dirty="0" smtClean="0">
                <a:solidFill>
                  <a:schemeClr val="tx1"/>
                </a:solidFill>
                <a:latin typeface="+mn-lt"/>
                <a:ea typeface="+mn-ea"/>
                <a:cs typeface="+mn-cs"/>
              </a:rPr>
              <a:t>(3) We Make Disciples: </a:t>
            </a:r>
            <a:r>
              <a:rPr lang="en-ZA" sz="1200" kern="1200" dirty="0" smtClean="0">
                <a:solidFill>
                  <a:schemeClr val="tx1"/>
                </a:solidFill>
                <a:latin typeface="+mn-lt"/>
                <a:ea typeface="+mn-ea"/>
                <a:cs typeface="+mn-cs"/>
              </a:rPr>
              <a:t>We cannot be a Christian without becoming </a:t>
            </a:r>
            <a:r>
              <a:rPr lang="en-ZA" sz="1200" kern="1200" dirty="0" err="1" smtClean="0">
                <a:solidFill>
                  <a:schemeClr val="tx1"/>
                </a:solidFill>
                <a:latin typeface="+mn-lt"/>
                <a:ea typeface="+mn-ea"/>
                <a:cs typeface="+mn-cs"/>
              </a:rPr>
              <a:t>disciplemakers</a:t>
            </a:r>
            <a:r>
              <a:rPr lang="en-ZA" sz="1200" kern="1200" dirty="0" smtClean="0">
                <a:solidFill>
                  <a:schemeClr val="tx1"/>
                </a:solidFill>
                <a:latin typeface="+mn-lt"/>
                <a:ea typeface="+mn-ea"/>
                <a:cs typeface="+mn-cs"/>
              </a:rPr>
              <a:t>! We have to reach out to people who have not been reached with the gospel.</a:t>
            </a:r>
            <a:endParaRPr lang="en-ZA" sz="1200" kern="1200" dirty="0">
              <a:solidFill>
                <a:schemeClr val="tx1"/>
              </a:solidFill>
              <a:latin typeface="+mn-lt"/>
              <a:ea typeface="+mn-ea"/>
              <a:cs typeface="+mn-cs"/>
            </a:endParaRPr>
          </a:p>
        </p:txBody>
      </p:sp>
      <p:sp>
        <p:nvSpPr>
          <p:cNvPr id="778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spcBef>
                <a:spcPct val="0"/>
              </a:spcBef>
              <a:buClr>
                <a:prstClr val="black"/>
              </a:buClr>
              <a:defRPr/>
            </a:pPr>
            <a:fld id="{E92BEEA9-9B7D-44DE-92B5-653D57F176A0}" type="slidenum">
              <a:rPr lang="en-ZA"/>
              <a:pPr>
                <a:spcBef>
                  <a:spcPct val="0"/>
                </a:spcBef>
                <a:buClr>
                  <a:prstClr val="black"/>
                </a:buClr>
                <a:defRPr/>
              </a:pPr>
              <a:t>12</a:t>
            </a:fld>
            <a:endParaRPr lang="en-Z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rPr>
              <a:t>The Great Commission is our call to make disciples!</a:t>
            </a:r>
          </a:p>
        </p:txBody>
      </p:sp>
      <p:sp>
        <p:nvSpPr>
          <p:cNvPr id="4" name="Slide Number Placeholder 3"/>
          <p:cNvSpPr>
            <a:spLocks noGrp="1"/>
          </p:cNvSpPr>
          <p:nvPr>
            <p:ph type="sldNum" sz="quarter" idx="10"/>
          </p:nvPr>
        </p:nvSpPr>
        <p:spPr/>
        <p:txBody>
          <a:bodyPr/>
          <a:lstStyle/>
          <a:p>
            <a:pPr>
              <a:buClr>
                <a:prstClr val="black"/>
              </a:buClr>
            </a:pPr>
            <a:fld id="{8783FBD6-07ED-41E4-8421-2325B9458240}" type="slidenum">
              <a:rPr lang="en-GB" smtClean="0"/>
              <a:pPr>
                <a:buClr>
                  <a:prstClr val="black"/>
                </a:buClr>
              </a:pPr>
              <a:t>13</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ts val="4660"/>
              </a:lnSpc>
            </a:pPr>
            <a:r>
              <a:rPr lang="en-US" sz="1200" dirty="0" smtClean="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rPr>
              <a:t>No matter what job we have  - we are called to make disciples</a:t>
            </a:r>
            <a:endParaRPr lang="en-US" sz="1200" dirty="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endParaRPr>
          </a:p>
        </p:txBody>
      </p:sp>
      <p:sp>
        <p:nvSpPr>
          <p:cNvPr id="4" name="Slide Number Placeholder 3"/>
          <p:cNvSpPr>
            <a:spLocks noGrp="1"/>
          </p:cNvSpPr>
          <p:nvPr>
            <p:ph type="sldNum" sz="quarter" idx="10"/>
          </p:nvPr>
        </p:nvSpPr>
        <p:spPr/>
        <p:txBody>
          <a:bodyPr/>
          <a:lstStyle/>
          <a:p>
            <a:pPr>
              <a:buClr>
                <a:prstClr val="black"/>
              </a:buClr>
            </a:pPr>
            <a:fld id="{8783FBD6-07ED-41E4-8421-2325B9458240}" type="slidenum">
              <a:rPr lang="en-GB" smtClean="0"/>
              <a:pPr>
                <a:buClr>
                  <a:prstClr val="black"/>
                </a:buClr>
              </a:pPr>
              <a:t>14</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ts val="4660"/>
              </a:lnSpc>
            </a:pPr>
            <a:endParaRPr lang="en-US" sz="1200" dirty="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endParaRPr>
          </a:p>
        </p:txBody>
      </p:sp>
      <p:sp>
        <p:nvSpPr>
          <p:cNvPr id="4" name="Slide Number Placeholder 3"/>
          <p:cNvSpPr>
            <a:spLocks noGrp="1"/>
          </p:cNvSpPr>
          <p:nvPr>
            <p:ph type="sldNum" sz="quarter" idx="10"/>
          </p:nvPr>
        </p:nvSpPr>
        <p:spPr/>
        <p:txBody>
          <a:bodyPr/>
          <a:lstStyle/>
          <a:p>
            <a:pPr>
              <a:buClr>
                <a:prstClr val="black"/>
              </a:buClr>
            </a:pPr>
            <a:fld id="{8783FBD6-07ED-41E4-8421-2325B9458240}" type="slidenum">
              <a:rPr lang="en-GB" smtClean="0"/>
              <a:pPr>
                <a:buClr>
                  <a:prstClr val="black"/>
                </a:buClr>
              </a:pPr>
              <a:t>15</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ts val="4660"/>
              </a:lnSpc>
            </a:pPr>
            <a:endParaRPr lang="en-US" sz="1200" dirty="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endParaRPr>
          </a:p>
        </p:txBody>
      </p:sp>
      <p:sp>
        <p:nvSpPr>
          <p:cNvPr id="4" name="Slide Number Placeholder 3"/>
          <p:cNvSpPr>
            <a:spLocks noGrp="1"/>
          </p:cNvSpPr>
          <p:nvPr>
            <p:ph type="sldNum" sz="quarter" idx="10"/>
          </p:nvPr>
        </p:nvSpPr>
        <p:spPr/>
        <p:txBody>
          <a:bodyPr/>
          <a:lstStyle/>
          <a:p>
            <a:pPr>
              <a:buClr>
                <a:prstClr val="black"/>
              </a:buClr>
            </a:pPr>
            <a:fld id="{8783FBD6-07ED-41E4-8421-2325B9458240}" type="slidenum">
              <a:rPr lang="en-GB" smtClean="0"/>
              <a:pPr>
                <a:buClr>
                  <a:prstClr val="black"/>
                </a:buClr>
              </a:pPr>
              <a:t>16</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ts val="4660"/>
              </a:lnSpc>
            </a:pPr>
            <a:endParaRPr lang="en-US" sz="1200" dirty="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endParaRPr>
          </a:p>
        </p:txBody>
      </p:sp>
      <p:sp>
        <p:nvSpPr>
          <p:cNvPr id="4" name="Slide Number Placeholder 3"/>
          <p:cNvSpPr>
            <a:spLocks noGrp="1"/>
          </p:cNvSpPr>
          <p:nvPr>
            <p:ph type="sldNum" sz="quarter" idx="10"/>
          </p:nvPr>
        </p:nvSpPr>
        <p:spPr/>
        <p:txBody>
          <a:bodyPr/>
          <a:lstStyle/>
          <a:p>
            <a:pPr>
              <a:buClr>
                <a:prstClr val="black"/>
              </a:buClr>
            </a:pPr>
            <a:fld id="{8783FBD6-07ED-41E4-8421-2325B9458240}" type="slidenum">
              <a:rPr lang="en-GB" smtClean="0"/>
              <a:pPr>
                <a:buClr>
                  <a:prstClr val="black"/>
                </a:buClr>
              </a:pPr>
              <a:t>17</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ts val="4660"/>
              </a:lnSpc>
            </a:pPr>
            <a:endParaRPr lang="en-US" sz="1200" dirty="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endParaRPr>
          </a:p>
        </p:txBody>
      </p:sp>
      <p:sp>
        <p:nvSpPr>
          <p:cNvPr id="4" name="Slide Number Placeholder 3"/>
          <p:cNvSpPr>
            <a:spLocks noGrp="1"/>
          </p:cNvSpPr>
          <p:nvPr>
            <p:ph type="sldNum" sz="quarter" idx="10"/>
          </p:nvPr>
        </p:nvSpPr>
        <p:spPr/>
        <p:txBody>
          <a:bodyPr/>
          <a:lstStyle/>
          <a:p>
            <a:pPr>
              <a:buClr>
                <a:prstClr val="black"/>
              </a:buClr>
            </a:pPr>
            <a:fld id="{8783FBD6-07ED-41E4-8421-2325B9458240}" type="slidenum">
              <a:rPr lang="en-GB" smtClean="0"/>
              <a:pPr>
                <a:buClr>
                  <a:prstClr val="black"/>
                </a:buClr>
              </a:pPr>
              <a:t>18</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rPr>
              <a:t>We are called to make disciples!!!</a:t>
            </a:r>
          </a:p>
        </p:txBody>
      </p:sp>
      <p:sp>
        <p:nvSpPr>
          <p:cNvPr id="4" name="Slide Number Placeholder 3"/>
          <p:cNvSpPr>
            <a:spLocks noGrp="1"/>
          </p:cNvSpPr>
          <p:nvPr>
            <p:ph type="sldNum" sz="quarter" idx="10"/>
          </p:nvPr>
        </p:nvSpPr>
        <p:spPr/>
        <p:txBody>
          <a:bodyPr/>
          <a:lstStyle/>
          <a:p>
            <a:pPr>
              <a:buClr>
                <a:prstClr val="black"/>
              </a:buClr>
            </a:pPr>
            <a:fld id="{8783FBD6-07ED-41E4-8421-2325B9458240}" type="slidenum">
              <a:rPr lang="en-GB" smtClean="0"/>
              <a:pPr>
                <a:buClr>
                  <a:prstClr val="black"/>
                </a:buClr>
              </a:pPr>
              <a:t>19</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auto" latinLnBrk="0" hangingPunct="0">
              <a:lnSpc>
                <a:spcPct val="100000"/>
              </a:lnSpc>
              <a:spcBef>
                <a:spcPts val="0"/>
              </a:spcBef>
              <a:spcAft>
                <a:spcPts val="0"/>
              </a:spcAft>
              <a:buClrTx/>
              <a:buSzTx/>
              <a:buFontTx/>
              <a:buNone/>
              <a:tabLst/>
              <a:defRPr/>
            </a:pPr>
            <a:r>
              <a:rPr lang="en-ZA" sz="1200" dirty="0" err="1" smtClean="0">
                <a:solidFill>
                  <a:srgbClr val="FFFF00"/>
                </a:solidFill>
                <a:effectLst>
                  <a:outerShdw blurRad="50800" dist="38100" dir="2700000" algn="tl" rotWithShape="0">
                    <a:prstClr val="black"/>
                  </a:outerShdw>
                </a:effectLst>
                <a:latin typeface="Souvenir Lt BT" pitchFamily="18" charset="0"/>
                <a:cs typeface="+mn-cs"/>
              </a:rPr>
              <a:t>P.Diddy</a:t>
            </a:r>
            <a:r>
              <a:rPr lang="en-ZA" sz="1200" dirty="0" smtClean="0">
                <a:solidFill>
                  <a:srgbClr val="FFFF00"/>
                </a:solidFill>
                <a:effectLst>
                  <a:outerShdw blurRad="50800" dist="38100" dir="2700000" algn="tl" rotWithShape="0">
                    <a:prstClr val="black"/>
                  </a:outerShdw>
                </a:effectLst>
                <a:latin typeface="Souvenir Lt BT" pitchFamily="18" charset="0"/>
                <a:cs typeface="+mn-cs"/>
              </a:rPr>
              <a:t> has been looking for an apprentice!</a:t>
            </a:r>
          </a:p>
          <a:p>
            <a:pPr algn="l" fontAlgn="auto">
              <a:spcBef>
                <a:spcPts val="0"/>
              </a:spcBef>
              <a:spcAft>
                <a:spcPts val="0"/>
              </a:spcAft>
              <a:defRPr/>
            </a:pPr>
            <a:endParaRPr lang="en-ZA" sz="1200" dirty="0">
              <a:solidFill>
                <a:srgbClr val="FFFF00"/>
              </a:solidFill>
              <a:effectLst>
                <a:outerShdw blurRad="50800" dist="38100" dir="2700000" algn="tl" rotWithShape="0">
                  <a:prstClr val="black"/>
                </a:outerShdw>
              </a:effectLst>
              <a:latin typeface="Souvenir Lt BT" pitchFamily="18" charset="0"/>
              <a:cs typeface="+mn-cs"/>
            </a:endParaRPr>
          </a:p>
        </p:txBody>
      </p:sp>
      <p:sp>
        <p:nvSpPr>
          <p:cNvPr id="778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spcBef>
                <a:spcPct val="0"/>
              </a:spcBef>
              <a:buClr>
                <a:prstClr val="black"/>
              </a:buClr>
              <a:defRPr/>
            </a:pPr>
            <a:fld id="{E92BEEA9-9B7D-44DE-92B5-653D57F176A0}" type="slidenum">
              <a:rPr lang="en-ZA"/>
              <a:pPr>
                <a:spcBef>
                  <a:spcPct val="0"/>
                </a:spcBef>
                <a:buClr>
                  <a:prstClr val="black"/>
                </a:buClr>
                <a:defRPr/>
              </a:pPr>
              <a:t>2</a:t>
            </a:fld>
            <a:endParaRPr lang="en-ZA"/>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rPr>
              <a:t>We make disciples by helping someone:</a:t>
            </a:r>
            <a:r>
              <a:rPr lang="en-US" sz="1200" baseline="0" dirty="0" smtClean="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rPr>
              <a:t> Encounter Jesus as </a:t>
            </a:r>
            <a:r>
              <a:rPr lang="en-US" sz="1200" baseline="0" dirty="0" err="1" smtClean="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rPr>
              <a:t>Saviour</a:t>
            </a:r>
            <a:r>
              <a:rPr lang="en-US" sz="1200" baseline="0" dirty="0" smtClean="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rPr>
              <a:t>, </a:t>
            </a:r>
            <a:endParaRPr lang="en-ZA" dirty="0"/>
          </a:p>
        </p:txBody>
      </p:sp>
      <p:sp>
        <p:nvSpPr>
          <p:cNvPr id="4" name="Slide Number Placeholder 3"/>
          <p:cNvSpPr>
            <a:spLocks noGrp="1"/>
          </p:cNvSpPr>
          <p:nvPr>
            <p:ph type="sldNum" sz="quarter" idx="10"/>
          </p:nvPr>
        </p:nvSpPr>
        <p:spPr/>
        <p:txBody>
          <a:bodyPr/>
          <a:lstStyle/>
          <a:p>
            <a:pPr>
              <a:buClr>
                <a:prstClr val="black"/>
              </a:buClr>
            </a:pPr>
            <a:fld id="{8783FBD6-07ED-41E4-8421-2325B9458240}" type="slidenum">
              <a:rPr lang="en-GB" smtClean="0"/>
              <a:pPr>
                <a:buClr>
                  <a:prstClr val="black"/>
                </a:buClr>
              </a:pPr>
              <a:t>20</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200" baseline="0" dirty="0" smtClean="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rPr>
              <a:t>Connect with other believers,</a:t>
            </a:r>
            <a:endParaRPr lang="en-ZA" dirty="0"/>
          </a:p>
        </p:txBody>
      </p:sp>
      <p:sp>
        <p:nvSpPr>
          <p:cNvPr id="4" name="Slide Number Placeholder 3"/>
          <p:cNvSpPr>
            <a:spLocks noGrp="1"/>
          </p:cNvSpPr>
          <p:nvPr>
            <p:ph type="sldNum" sz="quarter" idx="10"/>
          </p:nvPr>
        </p:nvSpPr>
        <p:spPr/>
        <p:txBody>
          <a:bodyPr/>
          <a:lstStyle/>
          <a:p>
            <a:pPr>
              <a:buClr>
                <a:prstClr val="black"/>
              </a:buClr>
            </a:pPr>
            <a:fld id="{8783FBD6-07ED-41E4-8421-2325B9458240}" type="slidenum">
              <a:rPr lang="en-GB" smtClean="0"/>
              <a:pPr>
                <a:buClr>
                  <a:prstClr val="black"/>
                </a:buClr>
              </a:pPr>
              <a:t>21</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200" dirty="0" smtClean="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rPr>
              <a:t>Grow to maturity in Jesus</a:t>
            </a:r>
            <a:endParaRPr lang="en-ZA" dirty="0"/>
          </a:p>
        </p:txBody>
      </p:sp>
      <p:sp>
        <p:nvSpPr>
          <p:cNvPr id="4" name="Slide Number Placeholder 3"/>
          <p:cNvSpPr>
            <a:spLocks noGrp="1"/>
          </p:cNvSpPr>
          <p:nvPr>
            <p:ph type="sldNum" sz="quarter" idx="10"/>
          </p:nvPr>
        </p:nvSpPr>
        <p:spPr/>
        <p:txBody>
          <a:bodyPr/>
          <a:lstStyle/>
          <a:p>
            <a:pPr>
              <a:buClr>
                <a:prstClr val="black"/>
              </a:buClr>
            </a:pPr>
            <a:fld id="{8783FBD6-07ED-41E4-8421-2325B9458240}" type="slidenum">
              <a:rPr lang="en-GB" smtClean="0"/>
              <a:pPr>
                <a:buClr>
                  <a:prstClr val="black"/>
                </a:buClr>
              </a:pPr>
              <a:t>22</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200" dirty="0" smtClean="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rPr>
              <a:t>R</a:t>
            </a:r>
            <a:r>
              <a:rPr lang="en-US" sz="1200" baseline="0" dirty="0" smtClean="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rPr>
              <a:t>each their friends for Jesus, and </a:t>
            </a:r>
            <a:endParaRPr lang="en-ZA" dirty="0"/>
          </a:p>
        </p:txBody>
      </p:sp>
      <p:sp>
        <p:nvSpPr>
          <p:cNvPr id="4" name="Slide Number Placeholder 3"/>
          <p:cNvSpPr>
            <a:spLocks noGrp="1"/>
          </p:cNvSpPr>
          <p:nvPr>
            <p:ph type="sldNum" sz="quarter" idx="10"/>
          </p:nvPr>
        </p:nvSpPr>
        <p:spPr/>
        <p:txBody>
          <a:bodyPr/>
          <a:lstStyle/>
          <a:p>
            <a:pPr>
              <a:buClr>
                <a:prstClr val="black"/>
              </a:buClr>
            </a:pPr>
            <a:fld id="{8783FBD6-07ED-41E4-8421-2325B9458240}" type="slidenum">
              <a:rPr lang="en-GB" smtClean="0"/>
              <a:pPr>
                <a:buClr>
                  <a:prstClr val="black"/>
                </a:buClr>
              </a:pPr>
              <a:t>23</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200" dirty="0" smtClean="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rPr>
              <a:t>Influence </a:t>
            </a:r>
            <a:r>
              <a:rPr lang="en-US" sz="1200" baseline="0" dirty="0" smtClean="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rPr>
              <a:t>their world for Jesus.</a:t>
            </a:r>
            <a:endParaRPr lang="en-ZA" dirty="0"/>
          </a:p>
        </p:txBody>
      </p:sp>
      <p:sp>
        <p:nvSpPr>
          <p:cNvPr id="4" name="Slide Number Placeholder 3"/>
          <p:cNvSpPr>
            <a:spLocks noGrp="1"/>
          </p:cNvSpPr>
          <p:nvPr>
            <p:ph type="sldNum" sz="quarter" idx="10"/>
          </p:nvPr>
        </p:nvSpPr>
        <p:spPr/>
        <p:txBody>
          <a:bodyPr/>
          <a:lstStyle/>
          <a:p>
            <a:pPr>
              <a:buClr>
                <a:prstClr val="black"/>
              </a:buClr>
            </a:pPr>
            <a:fld id="{8783FBD6-07ED-41E4-8421-2325B9458240}" type="slidenum">
              <a:rPr lang="en-GB" smtClean="0"/>
              <a:pPr>
                <a:buClr>
                  <a:prstClr val="black"/>
                </a:buClr>
              </a:pPr>
              <a:t>24</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sz="1200" b="1" kern="1200" dirty="0" smtClean="0">
                <a:solidFill>
                  <a:schemeClr val="tx1"/>
                </a:solidFill>
                <a:latin typeface="+mn-lt"/>
                <a:ea typeface="+mn-ea"/>
                <a:cs typeface="+mn-cs"/>
              </a:rPr>
              <a:t>Reflection:</a:t>
            </a:r>
            <a:r>
              <a:rPr lang="en-ZA" sz="1200" kern="1200" dirty="0" smtClean="0">
                <a:solidFill>
                  <a:schemeClr val="tx1"/>
                </a:solidFill>
                <a:latin typeface="+mn-lt"/>
                <a:ea typeface="+mn-ea"/>
                <a:cs typeface="+mn-cs"/>
              </a:rPr>
              <a:t> Who are you helping on their faith journey?</a:t>
            </a:r>
            <a:endParaRPr lang="en-ZA"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buClr>
                <a:prstClr val="black"/>
              </a:buClr>
            </a:pPr>
            <a:fld id="{8783FBD6-07ED-41E4-8421-2325B9458240}" type="slidenum">
              <a:rPr lang="en-GB" smtClean="0"/>
              <a:pPr>
                <a:buClr>
                  <a:prstClr val="black"/>
                </a:buClr>
              </a:pPr>
              <a:t>25</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buClr>
                <a:prstClr val="black"/>
              </a:buClr>
            </a:pPr>
            <a:fld id="{1A9E186C-4A2C-4F8E-A4F8-41DC1D0201FF}" type="slidenum">
              <a:rPr lang="en-GB"/>
              <a:pPr>
                <a:buClr>
                  <a:prstClr val="black"/>
                </a:buClr>
              </a:pPr>
              <a:t>26</a:t>
            </a:fld>
            <a:endParaRPr lang="en-GB"/>
          </a:p>
        </p:txBody>
      </p:sp>
      <p:sp>
        <p:nvSpPr>
          <p:cNvPr id="951298" name="Rectangle 2"/>
          <p:cNvSpPr>
            <a:spLocks noGrp="1" noRot="1" noChangeAspect="1" noChangeArrowheads="1" noTextEdit="1"/>
          </p:cNvSpPr>
          <p:nvPr>
            <p:ph type="sldImg"/>
          </p:nvPr>
        </p:nvSpPr>
        <p:spPr>
          <a:ln/>
        </p:spPr>
      </p:sp>
      <p:sp>
        <p:nvSpPr>
          <p:cNvPr id="95129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2400" b="1" dirty="0" smtClean="0"/>
              <a:t>How do we make disciples of all nations? </a:t>
            </a:r>
            <a:r>
              <a:rPr lang="en-GB" sz="2400" b="0" dirty="0" smtClean="0"/>
              <a:t>What is our strategy? We have two options: Addition and Multiplication. </a:t>
            </a:r>
            <a:r>
              <a:rPr lang="en-GB" sz="2400" b="1" dirty="0" smtClean="0"/>
              <a:t>Activity:</a:t>
            </a:r>
            <a:r>
              <a:rPr lang="en-GB" sz="2400" b="1" baseline="0" dirty="0" smtClean="0"/>
              <a:t> </a:t>
            </a:r>
            <a:r>
              <a:rPr lang="en-GB" sz="2400" baseline="0" dirty="0" smtClean="0"/>
              <a:t>The Addition vs. Multiplication exercise. We cannot fulfil the Great Commission of making disciples of all nations through addition – we have to use multiplication.</a:t>
            </a:r>
            <a:endParaRPr lang="en-GB" sz="2400"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buClr>
                <a:prstClr val="black"/>
              </a:buClr>
            </a:pPr>
            <a:fld id="{1A9E186C-4A2C-4F8E-A4F8-41DC1D0201FF}" type="slidenum">
              <a:rPr lang="en-GB"/>
              <a:pPr>
                <a:buClr>
                  <a:prstClr val="black"/>
                </a:buClr>
              </a:pPr>
              <a:t>27</a:t>
            </a:fld>
            <a:endParaRPr lang="en-GB"/>
          </a:p>
        </p:txBody>
      </p:sp>
      <p:sp>
        <p:nvSpPr>
          <p:cNvPr id="951298" name="Rectangle 2"/>
          <p:cNvSpPr>
            <a:spLocks noGrp="1" noRot="1" noChangeAspect="1" noChangeArrowheads="1" noTextEdit="1"/>
          </p:cNvSpPr>
          <p:nvPr>
            <p:ph type="sldImg"/>
          </p:nvPr>
        </p:nvSpPr>
        <p:spPr>
          <a:ln/>
        </p:spPr>
      </p:sp>
      <p:sp>
        <p:nvSpPr>
          <p:cNvPr id="951299" name="Rectangle 3"/>
          <p:cNvSpPr>
            <a:spLocks noGrp="1" noChangeArrowheads="1"/>
          </p:cNvSpPr>
          <p:nvPr>
            <p:ph type="body" idx="1"/>
          </p:nvPr>
        </p:nvSpPr>
        <p:spPr/>
        <p:txBody>
          <a:bodyPr/>
          <a:lstStyle/>
          <a:p>
            <a:pPr algn="l"/>
            <a:r>
              <a:rPr lang="en-ZA" sz="2400" b="1" dirty="0" smtClean="0">
                <a:solidFill>
                  <a:schemeClr val="tx1"/>
                </a:solidFill>
                <a:latin typeface="Arial Black" pitchFamily="34" charset="0"/>
              </a:rPr>
              <a:t>Addition: </a:t>
            </a:r>
            <a:r>
              <a:rPr lang="en-ZA" sz="2000" dirty="0" smtClean="0">
                <a:latin typeface="Tahoma" pitchFamily="34" charset="0"/>
              </a:rPr>
              <a:t>If I preach to 1000 people every day, it will take 16,435 years to reach the world.</a:t>
            </a:r>
          </a:p>
          <a:p>
            <a:pPr marL="0" marR="0" indent="0" algn="l" defTabSz="914400" rtl="0" eaLnBrk="0" fontAlgn="base" latinLnBrk="0" hangingPunct="0">
              <a:lnSpc>
                <a:spcPct val="100000"/>
              </a:lnSpc>
              <a:spcBef>
                <a:spcPct val="30000"/>
              </a:spcBef>
              <a:spcAft>
                <a:spcPct val="0"/>
              </a:spcAft>
              <a:buClrTx/>
              <a:buSzTx/>
              <a:buFontTx/>
              <a:buNone/>
              <a:tabLst/>
              <a:defRPr/>
            </a:pPr>
            <a:r>
              <a:rPr lang="en-ZA" sz="2000" b="1" dirty="0" smtClean="0">
                <a:solidFill>
                  <a:srgbClr val="66FF33"/>
                </a:solidFill>
                <a:latin typeface="Arial Black" pitchFamily="34" charset="0"/>
              </a:rPr>
              <a:t>Multiplication: </a:t>
            </a:r>
            <a:r>
              <a:rPr lang="en-ZA" sz="1200" dirty="0" smtClean="0">
                <a:solidFill>
                  <a:srgbClr val="FFFFFF"/>
                </a:solidFill>
                <a:latin typeface="Tahoma" pitchFamily="34" charset="0"/>
              </a:rPr>
              <a:t>If I reach 2 people in 1 year and send them out to reach and grow 2 disciples each and so on we will </a:t>
            </a:r>
            <a:r>
              <a:rPr lang="en-ZA" sz="1200" dirty="0" smtClean="0">
                <a:solidFill>
                  <a:srgbClr val="FFFFFF"/>
                </a:solidFill>
              </a:rPr>
              <a:t>reach </a:t>
            </a:r>
            <a:r>
              <a:rPr lang="en-ZA" sz="1200" dirty="0" smtClean="0">
                <a:solidFill>
                  <a:srgbClr val="FFFFFF"/>
                </a:solidFill>
                <a:latin typeface="Tahoma" pitchFamily="34" charset="0"/>
              </a:rPr>
              <a:t>the world in 33 years.</a:t>
            </a:r>
            <a:endParaRPr lang="en-ZA" sz="1200" dirty="0" smtClean="0">
              <a:solidFill>
                <a:srgbClr val="66FF33"/>
              </a:solidFill>
              <a:latin typeface="Tahoma"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dirty="0" smtClean="0">
                <a:solidFill>
                  <a:schemeClr val="tx1"/>
                </a:solidFill>
                <a:latin typeface="+mn-lt"/>
                <a:ea typeface="+mn-ea"/>
                <a:cs typeface="+mn-cs"/>
              </a:rPr>
              <a:t>Poem: I Stay Near The Door </a:t>
            </a:r>
            <a:r>
              <a:rPr lang="en-GB" sz="1200" b="0" kern="1200" dirty="0" smtClean="0">
                <a:solidFill>
                  <a:schemeClr val="tx1"/>
                </a:solidFill>
                <a:latin typeface="+mn-lt"/>
                <a:ea typeface="+mn-ea"/>
                <a:cs typeface="+mn-cs"/>
              </a:rPr>
              <a:t>b</a:t>
            </a:r>
            <a:r>
              <a:rPr lang="en-GB" sz="1200" kern="1200" dirty="0" smtClean="0">
                <a:solidFill>
                  <a:schemeClr val="tx1"/>
                </a:solidFill>
                <a:latin typeface="+mn-lt"/>
                <a:ea typeface="+mn-ea"/>
                <a:cs typeface="+mn-cs"/>
              </a:rPr>
              <a:t>y</a:t>
            </a:r>
            <a:r>
              <a:rPr lang="en-GB" sz="1200" b="1" kern="1200" dirty="0" smtClean="0">
                <a:solidFill>
                  <a:schemeClr val="tx1"/>
                </a:solidFill>
                <a:latin typeface="+mn-lt"/>
                <a:ea typeface="+mn-ea"/>
                <a:cs typeface="+mn-cs"/>
              </a:rPr>
              <a:t>  </a:t>
            </a:r>
            <a:r>
              <a:rPr lang="en-GB" sz="1200" kern="1200" dirty="0" smtClean="0">
                <a:solidFill>
                  <a:schemeClr val="tx1"/>
                </a:solidFill>
                <a:latin typeface="+mn-lt"/>
                <a:ea typeface="+mn-ea"/>
                <a:cs typeface="+mn-cs"/>
              </a:rPr>
              <a:t>Dr Sam Shoemaker</a:t>
            </a:r>
            <a:endParaRPr lang="en-ZA"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buClr>
                <a:prstClr val="black"/>
              </a:buClr>
            </a:pPr>
            <a:fld id="{8783FBD6-07ED-41E4-8421-2325B9458240}" type="slidenum">
              <a:rPr lang="en-GB" smtClean="0"/>
              <a:pPr>
                <a:buClr>
                  <a:prstClr val="black"/>
                </a:buClr>
              </a:pPr>
              <a:t>28</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I stay near the door. I neither go too far in, nor stay too far out. The door is the most important door in the world. It is the door through which people walk when they find God. There's no use my going way inside, and staying there. When so many are still outside and they crave to know where the door is. So I stay near the door. </a:t>
            </a:r>
            <a:endParaRPr lang="en-ZA"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endParaRPr lang="en-ZA"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buClr>
                <a:prstClr val="black"/>
              </a:buClr>
            </a:pPr>
            <a:fld id="{8783FBD6-07ED-41E4-8421-2325B9458240}" type="slidenum">
              <a:rPr lang="en-GB" smtClean="0"/>
              <a:pPr>
                <a:buClr>
                  <a:prstClr val="black"/>
                </a:buClr>
              </a:pPr>
              <a:t>29</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algn="l" fontAlgn="auto">
              <a:spcBef>
                <a:spcPts val="0"/>
              </a:spcBef>
              <a:spcAft>
                <a:spcPts val="0"/>
              </a:spcAft>
              <a:defRPr/>
            </a:pPr>
            <a:r>
              <a:rPr lang="en-ZA" b="1" baseline="0" dirty="0" smtClean="0"/>
              <a:t>Discuss: </a:t>
            </a:r>
            <a:r>
              <a:rPr lang="en-ZA" b="0" baseline="0" dirty="0" smtClean="0"/>
              <a:t>If you could be an apprentice to anyone in the world who would you choose and why?</a:t>
            </a:r>
          </a:p>
        </p:txBody>
      </p:sp>
      <p:sp>
        <p:nvSpPr>
          <p:cNvPr id="778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spcBef>
                <a:spcPct val="0"/>
              </a:spcBef>
              <a:buClr>
                <a:prstClr val="black"/>
              </a:buClr>
              <a:defRPr/>
            </a:pPr>
            <a:fld id="{E92BEEA9-9B7D-44DE-92B5-653D57F176A0}" type="slidenum">
              <a:rPr lang="en-ZA"/>
              <a:pPr>
                <a:spcBef>
                  <a:spcPct val="0"/>
                </a:spcBef>
                <a:buClr>
                  <a:prstClr val="black"/>
                </a:buClr>
                <a:defRPr/>
              </a:pPr>
              <a:t>3</a:t>
            </a:fld>
            <a:endParaRPr lang="en-ZA"/>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The most tremendous thing in the world is for people to find that door - the door to God. The most important thing any one can do is take hold of one of those blind, groping hands, and to put it on the latch. Nothing else matters compared to helping them find it, and open it, and walk in and find God.  So I stay near the door.  </a:t>
            </a:r>
            <a:endParaRPr lang="en-ZA"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buClr>
                <a:prstClr val="black"/>
              </a:buClr>
            </a:pPr>
            <a:fld id="{8783FBD6-07ED-41E4-8421-2325B9458240}" type="slidenum">
              <a:rPr lang="en-GB" smtClean="0"/>
              <a:pPr>
                <a:buClr>
                  <a:prstClr val="black"/>
                </a:buClr>
              </a:pPr>
              <a:t>30</a:t>
            </a:fld>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Go in, great saints, go all the way in - go way down into the cellars, and way up into the attics - it is a vast, roomy house, this house where God is. Go into the deepest hidden places of withdrawal and silence. But realise that the people too far in do not see they are preoccupied with the wonder of it all. So I stay near the door.</a:t>
            </a:r>
            <a:endParaRPr lang="en-ZA"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buClr>
                <a:prstClr val="black"/>
              </a:buClr>
            </a:pPr>
            <a:fld id="{8783FBD6-07ED-41E4-8421-2325B9458240}" type="slidenum">
              <a:rPr lang="en-GB" smtClean="0"/>
              <a:pPr>
                <a:buClr>
                  <a:prstClr val="black"/>
                </a:buClr>
              </a:pPr>
              <a:t>31</a:t>
            </a:fld>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rPr>
              <a:t>I admire the people who go way in. But wish they would not forget how it was before they got in. Then they would be able to help the people who have not yet even found the door. You can go in too deeply, and stay in too long, and forget the people outside the door.</a:t>
            </a:r>
          </a:p>
        </p:txBody>
      </p:sp>
      <p:sp>
        <p:nvSpPr>
          <p:cNvPr id="4" name="Slide Number Placeholder 3"/>
          <p:cNvSpPr>
            <a:spLocks noGrp="1"/>
          </p:cNvSpPr>
          <p:nvPr>
            <p:ph type="sldNum" sz="quarter" idx="10"/>
          </p:nvPr>
        </p:nvSpPr>
        <p:spPr/>
        <p:txBody>
          <a:bodyPr/>
          <a:lstStyle/>
          <a:p>
            <a:pPr>
              <a:buClr>
                <a:prstClr val="black"/>
              </a:buClr>
            </a:pPr>
            <a:fld id="{8783FBD6-07ED-41E4-8421-2325B9458240}" type="slidenum">
              <a:rPr lang="en-GB" smtClean="0"/>
              <a:pPr>
                <a:buClr>
                  <a:prstClr val="black"/>
                </a:buClr>
              </a:pPr>
              <a:t>32</a:t>
            </a:fld>
            <a:endParaRPr 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As for me, I take my old accustomed place, near enough to God to hear Him, and know He is there, but not so far from people as not to hear them, and remember they are there, too. Where? Outside the door - thousands of them, millions of them. </a:t>
            </a:r>
            <a:endParaRPr lang="en-ZA"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buClr>
                <a:prstClr val="black"/>
              </a:buClr>
            </a:pPr>
            <a:fld id="{8783FBD6-07ED-41E4-8421-2325B9458240}" type="slidenum">
              <a:rPr lang="en-GB" smtClean="0"/>
              <a:pPr>
                <a:buClr>
                  <a:prstClr val="black"/>
                </a:buClr>
              </a:pPr>
              <a:t>33</a:t>
            </a:fld>
            <a:endParaRPr lang="en-GB"/>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But, more important for me, one of them, two of them, ten of them, whose hands I am intended to put on the latch. So I stay by the door and wait for those who seek it. I would rather be a doorkeeper. So I stay near the door. </a:t>
            </a:r>
            <a:endParaRPr lang="en-ZA"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buClr>
                <a:prstClr val="black"/>
              </a:buClr>
            </a:pPr>
            <a:fld id="{8783FBD6-07ED-41E4-8421-2325B9458240}" type="slidenum">
              <a:rPr lang="en-GB" smtClean="0"/>
              <a:pPr>
                <a:buClr>
                  <a:prstClr val="black"/>
                </a:buClr>
              </a:pPr>
              <a:t>34</a:t>
            </a:fld>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sz="1200" b="1" kern="1200" dirty="0" smtClean="0">
                <a:solidFill>
                  <a:schemeClr val="tx1"/>
                </a:solidFill>
                <a:latin typeface="+mn-lt"/>
                <a:ea typeface="+mn-ea"/>
                <a:cs typeface="+mn-cs"/>
              </a:rPr>
              <a:t>Challenge: </a:t>
            </a:r>
            <a:r>
              <a:rPr lang="en-ZA" sz="1200" dirty="0" smtClean="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rPr>
              <a:t>Jesus has called me</a:t>
            </a:r>
            <a:r>
              <a:rPr lang="en-ZA" sz="1200" baseline="0" dirty="0" smtClean="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rPr>
              <a:t> </a:t>
            </a:r>
            <a:r>
              <a:rPr lang="en-ZA" sz="1200" dirty="0" smtClean="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rPr>
              <a:t>to be a disciple who makes disciples!</a:t>
            </a:r>
            <a:endParaRPr lang="en-US" sz="1200" dirty="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endParaRPr>
          </a:p>
        </p:txBody>
      </p:sp>
      <p:sp>
        <p:nvSpPr>
          <p:cNvPr id="4" name="Slide Number Placeholder 3"/>
          <p:cNvSpPr>
            <a:spLocks noGrp="1"/>
          </p:cNvSpPr>
          <p:nvPr>
            <p:ph type="sldNum" sz="quarter" idx="10"/>
          </p:nvPr>
        </p:nvSpPr>
        <p:spPr/>
        <p:txBody>
          <a:bodyPr/>
          <a:lstStyle/>
          <a:p>
            <a:pPr>
              <a:buClr>
                <a:prstClr val="black"/>
              </a:buClr>
            </a:pPr>
            <a:fld id="{8783FBD6-07ED-41E4-8421-2325B9458240}" type="slidenum">
              <a:rPr lang="en-GB" smtClean="0"/>
              <a:pPr>
                <a:buClr>
                  <a:prstClr val="black"/>
                </a:buClr>
              </a:pPr>
              <a:t>35</a:t>
            </a:fld>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sz="1200" kern="1200" dirty="0" smtClean="0">
                <a:solidFill>
                  <a:schemeClr val="tx1"/>
                </a:solidFill>
                <a:latin typeface="+mn-lt"/>
                <a:ea typeface="+mn-ea"/>
                <a:cs typeface="+mn-cs"/>
              </a:rPr>
              <a:t>Let’s get really practical: </a:t>
            </a:r>
            <a:r>
              <a:rPr lang="en-ZA" dirty="0" smtClean="0"/>
              <a:t>Here are some tools for disciplemaking that</a:t>
            </a:r>
            <a:r>
              <a:rPr lang="en-ZA" baseline="0" dirty="0" smtClean="0"/>
              <a:t> you can use:</a:t>
            </a:r>
            <a:endParaRPr lang="en-ZA" dirty="0"/>
          </a:p>
        </p:txBody>
      </p:sp>
      <p:sp>
        <p:nvSpPr>
          <p:cNvPr id="4" name="Slide Number Placeholder 3"/>
          <p:cNvSpPr>
            <a:spLocks noGrp="1"/>
          </p:cNvSpPr>
          <p:nvPr>
            <p:ph type="sldNum" sz="quarter" idx="10"/>
          </p:nvPr>
        </p:nvSpPr>
        <p:spPr/>
        <p:txBody>
          <a:bodyPr/>
          <a:lstStyle/>
          <a:p>
            <a:pPr>
              <a:buClr>
                <a:prstClr val="black"/>
              </a:buClr>
            </a:pPr>
            <a:fld id="{8783FBD6-07ED-41E4-8421-2325B9458240}" type="slidenum">
              <a:rPr lang="en-GB" smtClean="0"/>
              <a:pPr>
                <a:buClr>
                  <a:prstClr val="black"/>
                </a:buClr>
              </a:pPr>
              <a:t>36</a:t>
            </a:fld>
            <a:endParaRPr lang="en-GB"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ZA" b="1" dirty="0" smtClean="0"/>
              <a:t>(1) Prayer:</a:t>
            </a:r>
            <a:r>
              <a:rPr lang="en-ZA" baseline="0" dirty="0" smtClean="0"/>
              <a:t> you can pray for your disciple.</a:t>
            </a:r>
            <a:endParaRPr lang="en-ZA" dirty="0"/>
          </a:p>
        </p:txBody>
      </p:sp>
      <p:sp>
        <p:nvSpPr>
          <p:cNvPr id="4" name="Slide Number Placeholder 3"/>
          <p:cNvSpPr>
            <a:spLocks noGrp="1"/>
          </p:cNvSpPr>
          <p:nvPr>
            <p:ph type="sldNum" sz="quarter" idx="10"/>
          </p:nvPr>
        </p:nvSpPr>
        <p:spPr/>
        <p:txBody>
          <a:bodyPr/>
          <a:lstStyle/>
          <a:p>
            <a:pPr>
              <a:buClr>
                <a:prstClr val="black"/>
              </a:buClr>
            </a:pPr>
            <a:fld id="{8783FBD6-07ED-41E4-8421-2325B9458240}" type="slidenum">
              <a:rPr lang="en-GB" smtClean="0"/>
              <a:pPr>
                <a:buClr>
                  <a:prstClr val="black"/>
                </a:buClr>
              </a:pPr>
              <a:t>37</a:t>
            </a:fld>
            <a:endParaRPr lang="en-GB"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b="1" dirty="0" smtClean="0"/>
              <a:t>(2) Friendship:</a:t>
            </a:r>
            <a:r>
              <a:rPr lang="en-ZA" baseline="0" dirty="0" smtClean="0"/>
              <a:t> you can build a genuine friendship with your disciple.</a:t>
            </a:r>
            <a:endParaRPr lang="en-ZA" dirty="0"/>
          </a:p>
        </p:txBody>
      </p:sp>
      <p:sp>
        <p:nvSpPr>
          <p:cNvPr id="4" name="Slide Number Placeholder 3"/>
          <p:cNvSpPr>
            <a:spLocks noGrp="1"/>
          </p:cNvSpPr>
          <p:nvPr>
            <p:ph type="sldNum" sz="quarter" idx="10"/>
          </p:nvPr>
        </p:nvSpPr>
        <p:spPr/>
        <p:txBody>
          <a:bodyPr/>
          <a:lstStyle/>
          <a:p>
            <a:pPr>
              <a:buClr>
                <a:prstClr val="black"/>
              </a:buClr>
            </a:pPr>
            <a:fld id="{8783FBD6-07ED-41E4-8421-2325B9458240}" type="slidenum">
              <a:rPr lang="en-GB" smtClean="0"/>
              <a:pPr>
                <a:buClr>
                  <a:prstClr val="black"/>
                </a:buClr>
              </a:pPr>
              <a:t>38</a:t>
            </a:fld>
            <a:endParaRPr lang="en-GB"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b="1" dirty="0" smtClean="0"/>
              <a:t>(3) Tech</a:t>
            </a:r>
            <a:r>
              <a:rPr lang="en-ZA" b="1" baseline="0" dirty="0" smtClean="0"/>
              <a:t>nology:</a:t>
            </a:r>
            <a:r>
              <a:rPr lang="en-ZA" baseline="0" dirty="0" smtClean="0"/>
              <a:t> you can use different forms of technology to connect with your disciple: SMA, </a:t>
            </a:r>
            <a:r>
              <a:rPr lang="en-ZA" baseline="0" dirty="0" err="1" smtClean="0"/>
              <a:t>Mxit</a:t>
            </a:r>
            <a:r>
              <a:rPr lang="en-ZA" baseline="0" dirty="0" smtClean="0"/>
              <a:t>, email, </a:t>
            </a:r>
            <a:r>
              <a:rPr lang="en-ZA" baseline="0" dirty="0" err="1" smtClean="0"/>
              <a:t>Facebook</a:t>
            </a:r>
            <a:r>
              <a:rPr lang="en-ZA" baseline="0" dirty="0" smtClean="0"/>
              <a:t>, etc.</a:t>
            </a:r>
            <a:endParaRPr lang="en-ZA" dirty="0"/>
          </a:p>
        </p:txBody>
      </p:sp>
      <p:sp>
        <p:nvSpPr>
          <p:cNvPr id="4" name="Slide Number Placeholder 3"/>
          <p:cNvSpPr>
            <a:spLocks noGrp="1"/>
          </p:cNvSpPr>
          <p:nvPr>
            <p:ph type="sldNum" sz="quarter" idx="10"/>
          </p:nvPr>
        </p:nvSpPr>
        <p:spPr/>
        <p:txBody>
          <a:bodyPr/>
          <a:lstStyle/>
          <a:p>
            <a:pPr>
              <a:buClr>
                <a:prstClr val="black"/>
              </a:buClr>
            </a:pPr>
            <a:fld id="{8783FBD6-07ED-41E4-8421-2325B9458240}" type="slidenum">
              <a:rPr lang="en-GB" smtClean="0"/>
              <a:pPr>
                <a:buClr>
                  <a:prstClr val="black"/>
                </a:buClr>
              </a:pPr>
              <a:t>39</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fontAlgn="auto">
              <a:spcBef>
                <a:spcPts val="0"/>
              </a:spcBef>
              <a:spcAft>
                <a:spcPts val="0"/>
              </a:spcAft>
              <a:defRPr/>
            </a:pPr>
            <a:r>
              <a:rPr lang="en-ZA" sz="1200" dirty="0" smtClean="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rPr>
              <a:t>Jesus wants you to work for him,</a:t>
            </a:r>
            <a:r>
              <a:rPr lang="en-ZA" sz="1200" baseline="0" dirty="0" smtClean="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rPr>
              <a:t> </a:t>
            </a:r>
            <a:r>
              <a:rPr lang="en-ZA" sz="1200" dirty="0" smtClean="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rPr>
              <a:t>be his apprentice, be his disciple. No matter what job you do in life – doctor, lawyer, bank manager, movie star – Jesus wants you to be his apprentice (his disciple or his follower).</a:t>
            </a:r>
            <a:endParaRPr lang="en-ZA" sz="1200" dirty="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endParaRPr>
          </a:p>
        </p:txBody>
      </p:sp>
      <p:sp>
        <p:nvSpPr>
          <p:cNvPr id="778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spcBef>
                <a:spcPct val="0"/>
              </a:spcBef>
              <a:buClr>
                <a:prstClr val="black"/>
              </a:buClr>
              <a:defRPr/>
            </a:pPr>
            <a:fld id="{E92BEEA9-9B7D-44DE-92B5-653D57F176A0}" type="slidenum">
              <a:rPr lang="en-ZA"/>
              <a:pPr>
                <a:spcBef>
                  <a:spcPct val="0"/>
                </a:spcBef>
                <a:buClr>
                  <a:prstClr val="black"/>
                </a:buClr>
                <a:defRPr/>
              </a:pPr>
              <a:t>4</a:t>
            </a:fld>
            <a:endParaRPr lang="en-ZA"/>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ZA" b="1" dirty="0" smtClean="0"/>
              <a:t>(4)</a:t>
            </a:r>
            <a:r>
              <a:rPr lang="en-ZA" b="1" baseline="0" dirty="0" smtClean="0"/>
              <a:t> </a:t>
            </a:r>
            <a:r>
              <a:rPr lang="en-ZA" b="1" dirty="0" smtClean="0"/>
              <a:t>Kindness:</a:t>
            </a:r>
            <a:r>
              <a:rPr lang="en-ZA" baseline="0" dirty="0" smtClean="0"/>
              <a:t> you can look for ways to meet the needs of your disciple.</a:t>
            </a:r>
            <a:endParaRPr lang="en-ZA" dirty="0"/>
          </a:p>
        </p:txBody>
      </p:sp>
      <p:sp>
        <p:nvSpPr>
          <p:cNvPr id="4" name="Slide Number Placeholder 3"/>
          <p:cNvSpPr>
            <a:spLocks noGrp="1"/>
          </p:cNvSpPr>
          <p:nvPr>
            <p:ph type="sldNum" sz="quarter" idx="10"/>
          </p:nvPr>
        </p:nvSpPr>
        <p:spPr/>
        <p:txBody>
          <a:bodyPr/>
          <a:lstStyle/>
          <a:p>
            <a:pPr>
              <a:buClr>
                <a:prstClr val="black"/>
              </a:buClr>
            </a:pPr>
            <a:fld id="{8783FBD6-07ED-41E4-8421-2325B9458240}" type="slidenum">
              <a:rPr lang="en-GB" smtClean="0"/>
              <a:pPr>
                <a:buClr>
                  <a:prstClr val="black"/>
                </a:buClr>
              </a:pPr>
              <a:t>40</a:t>
            </a:fld>
            <a:endParaRPr lang="en-GB"/>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ZA" b="1" dirty="0" smtClean="0"/>
              <a:t>(5) Testimony:</a:t>
            </a:r>
            <a:r>
              <a:rPr lang="en-ZA" baseline="0" dirty="0" smtClean="0"/>
              <a:t> you can use your story - how you came to know Jesus and how he changed your life.</a:t>
            </a:r>
            <a:endParaRPr lang="en-ZA" dirty="0"/>
          </a:p>
        </p:txBody>
      </p:sp>
      <p:sp>
        <p:nvSpPr>
          <p:cNvPr id="4" name="Slide Number Placeholder 3"/>
          <p:cNvSpPr>
            <a:spLocks noGrp="1"/>
          </p:cNvSpPr>
          <p:nvPr>
            <p:ph type="sldNum" sz="quarter" idx="10"/>
          </p:nvPr>
        </p:nvSpPr>
        <p:spPr/>
        <p:txBody>
          <a:bodyPr/>
          <a:lstStyle/>
          <a:p>
            <a:pPr>
              <a:buClr>
                <a:prstClr val="black"/>
              </a:buClr>
            </a:pPr>
            <a:fld id="{8783FBD6-07ED-41E4-8421-2325B9458240}" type="slidenum">
              <a:rPr lang="en-GB" smtClean="0"/>
              <a:pPr>
                <a:buClr>
                  <a:prstClr val="black"/>
                </a:buClr>
              </a:pPr>
              <a:t>41</a:t>
            </a:fld>
            <a:endParaRPr lang="en-GB"/>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ZA" b="1" dirty="0" smtClean="0"/>
              <a:t>(6) Booklets:</a:t>
            </a:r>
            <a:r>
              <a:rPr lang="en-ZA" baseline="0" dirty="0" smtClean="0"/>
              <a:t> you can use a booklet with your disciple suited to where they are at spiritually.</a:t>
            </a:r>
            <a:endParaRPr lang="en-ZA" dirty="0" smtClean="0"/>
          </a:p>
        </p:txBody>
      </p:sp>
      <p:sp>
        <p:nvSpPr>
          <p:cNvPr id="4" name="Slide Number Placeholder 3"/>
          <p:cNvSpPr>
            <a:spLocks noGrp="1"/>
          </p:cNvSpPr>
          <p:nvPr>
            <p:ph type="sldNum" sz="quarter" idx="10"/>
          </p:nvPr>
        </p:nvSpPr>
        <p:spPr/>
        <p:txBody>
          <a:bodyPr/>
          <a:lstStyle/>
          <a:p>
            <a:pPr>
              <a:buClr>
                <a:prstClr val="black"/>
              </a:buClr>
            </a:pPr>
            <a:fld id="{8783FBD6-07ED-41E4-8421-2325B9458240}" type="slidenum">
              <a:rPr lang="en-GB" smtClean="0"/>
              <a:pPr>
                <a:buClr>
                  <a:prstClr val="black"/>
                </a:buClr>
              </a:pPr>
              <a:t>42</a:t>
            </a:fld>
            <a:endParaRPr lang="en-GB"/>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b="1" dirty="0" smtClean="0"/>
              <a:t>(7) Events:</a:t>
            </a:r>
            <a:r>
              <a:rPr lang="en-ZA" baseline="0" dirty="0" smtClean="0"/>
              <a:t> you can bring your disciple to an event that is suited to where they are at spiritually.</a:t>
            </a:r>
            <a:endParaRPr lang="en-ZA" dirty="0"/>
          </a:p>
        </p:txBody>
      </p:sp>
      <p:sp>
        <p:nvSpPr>
          <p:cNvPr id="4" name="Slide Number Placeholder 3"/>
          <p:cNvSpPr>
            <a:spLocks noGrp="1"/>
          </p:cNvSpPr>
          <p:nvPr>
            <p:ph type="sldNum" sz="quarter" idx="10"/>
          </p:nvPr>
        </p:nvSpPr>
        <p:spPr/>
        <p:txBody>
          <a:bodyPr/>
          <a:lstStyle/>
          <a:p>
            <a:pPr>
              <a:buClr>
                <a:prstClr val="black"/>
              </a:buClr>
            </a:pPr>
            <a:fld id="{8783FBD6-07ED-41E4-8421-2325B9458240}" type="slidenum">
              <a:rPr lang="en-GB" smtClean="0"/>
              <a:pPr>
                <a:buClr>
                  <a:prstClr val="black"/>
                </a:buClr>
              </a:pPr>
              <a:t>43</a:t>
            </a:fld>
            <a:endParaRPr lang="en-GB"/>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ZA" sz="1200" b="1" dirty="0" smtClean="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rPr>
              <a:t>Becoming a Disciplemaker: </a:t>
            </a:r>
            <a:r>
              <a:rPr lang="en-ZA" sz="1200" dirty="0" smtClean="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rPr>
              <a:t>(1) Accept the call, (2) Find a disciple, (3) Start to disciple, (4) Use the tools.</a:t>
            </a:r>
          </a:p>
        </p:txBody>
      </p:sp>
      <p:sp>
        <p:nvSpPr>
          <p:cNvPr id="4" name="Slide Number Placeholder 3"/>
          <p:cNvSpPr>
            <a:spLocks noGrp="1"/>
          </p:cNvSpPr>
          <p:nvPr>
            <p:ph type="sldNum" sz="quarter" idx="10"/>
          </p:nvPr>
        </p:nvSpPr>
        <p:spPr/>
        <p:txBody>
          <a:bodyPr/>
          <a:lstStyle/>
          <a:p>
            <a:pPr>
              <a:buClr>
                <a:prstClr val="black"/>
              </a:buClr>
            </a:pPr>
            <a:fld id="{8783FBD6-07ED-41E4-8421-2325B9458240}" type="slidenum">
              <a:rPr lang="en-GB" smtClean="0"/>
              <a:pPr>
                <a:buClr>
                  <a:prstClr val="black"/>
                </a:buClr>
              </a:pPr>
              <a:t>44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fontAlgn="auto">
              <a:spcBef>
                <a:spcPts val="0"/>
              </a:spcBef>
              <a:spcAft>
                <a:spcPts val="0"/>
              </a:spcAft>
              <a:defRPr/>
            </a:pPr>
            <a:r>
              <a:rPr lang="en-ZA" sz="1200" b="1" dirty="0" smtClean="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rPr>
              <a:t>The Apprentice: The Original Show </a:t>
            </a:r>
            <a:r>
              <a:rPr lang="en-ZA" sz="1200" dirty="0" smtClean="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rPr>
              <a:t>– let’s look back at what being a disciple meant for the firs</a:t>
            </a:r>
            <a:r>
              <a:rPr lang="en-ZA" sz="1200" baseline="0" dirty="0" smtClean="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rPr>
              <a:t>t group of people that Jesus called to work with him.</a:t>
            </a:r>
            <a:endParaRPr lang="en-ZA" sz="1200" dirty="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endParaRPr>
          </a:p>
        </p:txBody>
      </p:sp>
      <p:sp>
        <p:nvSpPr>
          <p:cNvPr id="778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spcBef>
                <a:spcPct val="0"/>
              </a:spcBef>
              <a:buClr>
                <a:prstClr val="black"/>
              </a:buClr>
              <a:defRPr/>
            </a:pPr>
            <a:fld id="{E92BEEA9-9B7D-44DE-92B5-653D57F176A0}" type="slidenum">
              <a:rPr lang="en-ZA"/>
              <a:pPr>
                <a:spcBef>
                  <a:spcPct val="0"/>
                </a:spcBef>
                <a:buClr>
                  <a:prstClr val="black"/>
                </a:buClr>
                <a:defRPr/>
              </a:pPr>
              <a:t>5</a:t>
            </a:fld>
            <a:endParaRPr lang="en-Z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auto" latinLnBrk="0" hangingPunct="0">
              <a:lnSpc>
                <a:spcPct val="100000"/>
              </a:lnSpc>
              <a:spcBef>
                <a:spcPts val="0"/>
              </a:spcBef>
              <a:spcAft>
                <a:spcPts val="0"/>
              </a:spcAft>
              <a:buClrTx/>
              <a:buSzTx/>
              <a:buFontTx/>
              <a:buNone/>
              <a:tabLst/>
              <a:defRPr/>
            </a:pPr>
            <a:r>
              <a:rPr lang="en-ZA" sz="1200" b="1" dirty="0" smtClean="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rPr>
              <a:t>(1) He invited people</a:t>
            </a:r>
            <a:r>
              <a:rPr lang="en-ZA" sz="1200" b="1" baseline="0" dirty="0" smtClean="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rPr>
              <a:t> to follow him and learn from him: </a:t>
            </a:r>
            <a:r>
              <a:rPr lang="en-ZA" sz="1200" i="1" baseline="0" dirty="0" smtClean="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rPr>
              <a:t>Come follow me, and I will make you fishers of men</a:t>
            </a:r>
            <a:r>
              <a:rPr lang="en-ZA" sz="1200" i="0" baseline="0" dirty="0" smtClean="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rPr>
              <a:t>. (</a:t>
            </a:r>
            <a:r>
              <a:rPr lang="en-ZA" sz="1200" baseline="0" dirty="0" smtClean="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rPr>
              <a:t>Mark 1:17)</a:t>
            </a:r>
            <a:endParaRPr lang="en-ZA" sz="1200" dirty="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endParaRPr>
          </a:p>
        </p:txBody>
      </p:sp>
      <p:sp>
        <p:nvSpPr>
          <p:cNvPr id="778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spcBef>
                <a:spcPct val="0"/>
              </a:spcBef>
              <a:buClr>
                <a:prstClr val="black"/>
              </a:buClr>
              <a:defRPr/>
            </a:pPr>
            <a:fld id="{E92BEEA9-9B7D-44DE-92B5-653D57F176A0}" type="slidenum">
              <a:rPr lang="en-ZA"/>
              <a:pPr>
                <a:spcBef>
                  <a:spcPct val="0"/>
                </a:spcBef>
                <a:buClr>
                  <a:prstClr val="black"/>
                </a:buClr>
                <a:defRPr/>
              </a:pPr>
              <a:t>6</a:t>
            </a:fld>
            <a:endParaRPr lang="en-Z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algn="l" fontAlgn="auto">
              <a:spcBef>
                <a:spcPts val="0"/>
              </a:spcBef>
              <a:spcAft>
                <a:spcPts val="0"/>
              </a:spcAft>
              <a:defRPr/>
            </a:pPr>
            <a:r>
              <a:rPr lang="en-ZA" sz="1200" b="1" dirty="0" smtClean="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rPr>
              <a:t>(2) He spent</a:t>
            </a:r>
            <a:r>
              <a:rPr lang="en-ZA" sz="1200" b="1" baseline="0" dirty="0" smtClean="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rPr>
              <a:t> time growing them to spiritual maturity:</a:t>
            </a:r>
            <a:r>
              <a:rPr lang="en-ZA" sz="1200" baseline="0" dirty="0" smtClean="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rPr>
              <a:t> </a:t>
            </a:r>
            <a:r>
              <a:rPr lang="en-ZA" sz="1200" i="1" kern="1200" dirty="0" smtClean="0">
                <a:solidFill>
                  <a:schemeClr val="tx1"/>
                </a:solidFill>
                <a:latin typeface="+mn-lt"/>
                <a:ea typeface="+mn-ea"/>
                <a:cs typeface="+mn-cs"/>
              </a:rPr>
              <a:t>He appointed twelve</a:t>
            </a:r>
            <a:r>
              <a:rPr lang="en-ZA" sz="1200" i="1" kern="1200" baseline="0" dirty="0" smtClean="0">
                <a:solidFill>
                  <a:schemeClr val="tx1"/>
                </a:solidFill>
                <a:latin typeface="+mn-lt"/>
                <a:ea typeface="+mn-ea"/>
                <a:cs typeface="+mn-cs"/>
              </a:rPr>
              <a:t> t</a:t>
            </a:r>
            <a:r>
              <a:rPr lang="en-ZA" sz="1200" i="1" kern="1200" dirty="0" smtClean="0">
                <a:solidFill>
                  <a:schemeClr val="tx1"/>
                </a:solidFill>
                <a:latin typeface="+mn-lt"/>
                <a:ea typeface="+mn-ea"/>
                <a:cs typeface="+mn-cs"/>
              </a:rPr>
              <a:t>hat they might be with him and that he might send them out to preach.</a:t>
            </a:r>
            <a:r>
              <a:rPr lang="en-ZA" sz="1200" kern="1200" dirty="0" smtClean="0">
                <a:solidFill>
                  <a:schemeClr val="tx1"/>
                </a:solidFill>
                <a:latin typeface="+mn-lt"/>
                <a:ea typeface="+mn-ea"/>
                <a:cs typeface="+mn-cs"/>
              </a:rPr>
              <a:t> (Mark 3:14)</a:t>
            </a:r>
            <a:endParaRPr lang="en-ZA" sz="1200" dirty="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endParaRPr>
          </a:p>
        </p:txBody>
      </p:sp>
      <p:sp>
        <p:nvSpPr>
          <p:cNvPr id="778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spcBef>
                <a:spcPct val="0"/>
              </a:spcBef>
              <a:buClr>
                <a:prstClr val="black"/>
              </a:buClr>
              <a:defRPr/>
            </a:pPr>
            <a:fld id="{E92BEEA9-9B7D-44DE-92B5-653D57F176A0}" type="slidenum">
              <a:rPr lang="en-ZA"/>
              <a:pPr>
                <a:spcBef>
                  <a:spcPct val="0"/>
                </a:spcBef>
                <a:buClr>
                  <a:prstClr val="black"/>
                </a:buClr>
                <a:defRPr/>
              </a:pPr>
              <a:t>7</a:t>
            </a:fld>
            <a:endParaRPr lang="en-Z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algn="l" fontAlgn="auto">
              <a:spcBef>
                <a:spcPts val="0"/>
              </a:spcBef>
              <a:spcAft>
                <a:spcPts val="0"/>
              </a:spcAft>
              <a:defRPr/>
            </a:pPr>
            <a:r>
              <a:rPr lang="en-ZA" sz="1200" b="1" i="0" baseline="0" dirty="0" smtClean="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rPr>
              <a:t>(3) He sent them out to reach others:</a:t>
            </a:r>
            <a:r>
              <a:rPr lang="en-ZA" sz="1200" i="0" baseline="0" dirty="0" smtClean="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rPr>
              <a:t> </a:t>
            </a:r>
            <a:r>
              <a:rPr lang="en-ZA" sz="1200" i="1" dirty="0" smtClean="0">
                <a:solidFill>
                  <a:srgbClr val="00FF00"/>
                </a:solidFill>
                <a:effectLst>
                  <a:glow rad="228600">
                    <a:srgbClr val="000000">
                      <a:alpha val="40000"/>
                    </a:srgbClr>
                  </a:glow>
                  <a:outerShdw blurRad="50800" dist="38100" dir="2700000" algn="tl" rotWithShape="0">
                    <a:prstClr val="black"/>
                  </a:outerShdw>
                </a:effectLst>
                <a:latin typeface="Calibri" pitchFamily="34" charset="0"/>
                <a:cs typeface="+mn-cs"/>
              </a:rPr>
              <a:t>Go into all the world and preach the good news to all creation.</a:t>
            </a:r>
            <a:r>
              <a:rPr lang="en-ZA" sz="1200" dirty="0" smtClean="0">
                <a:solidFill>
                  <a:srgbClr val="00FF00"/>
                </a:solidFill>
                <a:effectLst>
                  <a:glow rad="228600">
                    <a:srgbClr val="000000">
                      <a:alpha val="40000"/>
                    </a:srgbClr>
                  </a:glow>
                  <a:outerShdw blurRad="50800" dist="38100" dir="2700000" algn="tl" rotWithShape="0">
                    <a:prstClr val="black"/>
                  </a:outerShdw>
                </a:effectLst>
                <a:latin typeface="Calibri" pitchFamily="34" charset="0"/>
                <a:cs typeface="+mn-cs"/>
              </a:rPr>
              <a:t> (Mark 16:15)</a:t>
            </a:r>
          </a:p>
          <a:p>
            <a:pPr algn="l" fontAlgn="auto">
              <a:spcBef>
                <a:spcPts val="0"/>
              </a:spcBef>
              <a:spcAft>
                <a:spcPts val="0"/>
              </a:spcAft>
              <a:defRPr/>
            </a:pPr>
            <a:endParaRPr lang="en-ZA" sz="1200" dirty="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endParaRPr>
          </a:p>
        </p:txBody>
      </p:sp>
      <p:sp>
        <p:nvSpPr>
          <p:cNvPr id="778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spcBef>
                <a:spcPct val="0"/>
              </a:spcBef>
              <a:buClr>
                <a:prstClr val="black"/>
              </a:buClr>
              <a:defRPr/>
            </a:pPr>
            <a:fld id="{E92BEEA9-9B7D-44DE-92B5-653D57F176A0}" type="slidenum">
              <a:rPr lang="en-ZA"/>
              <a:pPr>
                <a:spcBef>
                  <a:spcPct val="0"/>
                </a:spcBef>
                <a:buClr>
                  <a:prstClr val="black"/>
                </a:buClr>
                <a:defRPr/>
              </a:pPr>
              <a:t>8</a:t>
            </a:fld>
            <a:endParaRPr lang="en-Z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auto" latinLnBrk="0" hangingPunct="0">
              <a:lnSpc>
                <a:spcPct val="100000"/>
              </a:lnSpc>
              <a:spcBef>
                <a:spcPts val="0"/>
              </a:spcBef>
              <a:spcAft>
                <a:spcPts val="0"/>
              </a:spcAft>
              <a:buClrTx/>
              <a:buSzTx/>
              <a:buFontTx/>
              <a:buNone/>
              <a:tabLst/>
              <a:defRPr/>
            </a:pPr>
            <a:r>
              <a:rPr lang="en-ZA" sz="1200" dirty="0" smtClean="0">
                <a:solidFill>
                  <a:schemeClr val="tx1"/>
                </a:solidFill>
                <a:effectLst>
                  <a:glow rad="228600">
                    <a:srgbClr val="000000">
                      <a:alpha val="40000"/>
                    </a:srgbClr>
                  </a:glow>
                  <a:outerShdw blurRad="50800" dist="38100" dir="2700000" algn="tl" rotWithShape="0">
                    <a:prstClr val="black"/>
                  </a:outerShdw>
                </a:effectLst>
                <a:latin typeface="Calibri" pitchFamily="34" charset="0"/>
                <a:cs typeface="+mn-cs"/>
              </a:rPr>
              <a:t>As Christians we are Disciples!</a:t>
            </a:r>
          </a:p>
        </p:txBody>
      </p:sp>
      <p:sp>
        <p:nvSpPr>
          <p:cNvPr id="778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spcBef>
                <a:spcPct val="0"/>
              </a:spcBef>
              <a:buClr>
                <a:prstClr val="black"/>
              </a:buClr>
              <a:defRPr/>
            </a:pPr>
            <a:fld id="{E92BEEA9-9B7D-44DE-92B5-653D57F176A0}" type="slidenum">
              <a:rPr lang="en-ZA"/>
              <a:pPr>
                <a:spcBef>
                  <a:spcPct val="0"/>
                </a:spcBef>
                <a:buClr>
                  <a:prstClr val="black"/>
                </a:buClr>
                <a:defRPr/>
              </a:pPr>
              <a:t>9</a:t>
            </a:fld>
            <a:endParaRPr lang="en-Z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081" name="Rectangle 9"/>
          <p:cNvSpPr>
            <a:spLocks noGrp="1" noChangeArrowheads="1"/>
          </p:cNvSpPr>
          <p:nvPr>
            <p:ph type="subTitle" sz="quarter" idx="1"/>
          </p:nvPr>
        </p:nvSpPr>
        <p:spPr>
          <a:xfrm>
            <a:off x="685800" y="2819400"/>
            <a:ext cx="7772400" cy="3124200"/>
          </a:xfrm>
        </p:spPr>
        <p:txBody>
          <a:bodyPr/>
          <a:lstStyle>
            <a:lvl1pPr marL="0" indent="0" algn="ctr">
              <a:buFont typeface="Monotype Sorts" pitchFamily="2" charset="2"/>
              <a:buNone/>
              <a:defRPr sz="3600"/>
            </a:lvl1pPr>
          </a:lstStyle>
          <a:p>
            <a:r>
              <a:rPr lang="en-US" altLang="en-US"/>
              <a:t>Click to edit Master subtitle style</a:t>
            </a:r>
          </a:p>
        </p:txBody>
      </p:sp>
      <p:sp>
        <p:nvSpPr>
          <p:cNvPr id="3" name="Rectangle 10"/>
          <p:cNvSpPr>
            <a:spLocks noGrp="1" noChangeArrowheads="1"/>
          </p:cNvSpPr>
          <p:nvPr>
            <p:ph type="dt" sz="quarter" idx="10"/>
          </p:nvPr>
        </p:nvSpPr>
        <p:spPr>
          <a:xfrm>
            <a:off x="685800" y="6248400"/>
            <a:ext cx="1905000" cy="457200"/>
          </a:xfrm>
        </p:spPr>
        <p:txBody>
          <a:bodyPr/>
          <a:lstStyle>
            <a:lvl1pPr>
              <a:defRPr>
                <a:solidFill>
                  <a:srgbClr val="FFFFFF"/>
                </a:solidFill>
              </a:defRPr>
            </a:lvl1pPr>
          </a:lstStyle>
          <a:p>
            <a:pPr>
              <a:defRPr/>
            </a:pPr>
            <a:endParaRPr lang="en-US" altLang="en-US"/>
          </a:p>
        </p:txBody>
      </p:sp>
      <p:sp>
        <p:nvSpPr>
          <p:cNvPr id="4" name="Rectangle 11"/>
          <p:cNvSpPr>
            <a:spLocks noGrp="1" noChangeArrowheads="1"/>
          </p:cNvSpPr>
          <p:nvPr>
            <p:ph type="ftr" sz="quarter" idx="11"/>
          </p:nvPr>
        </p:nvSpPr>
        <p:spPr>
          <a:xfrm>
            <a:off x="3124200" y="6248400"/>
            <a:ext cx="2895600" cy="457200"/>
          </a:xfrm>
        </p:spPr>
        <p:txBody>
          <a:bodyPr/>
          <a:lstStyle>
            <a:lvl1pPr>
              <a:defRPr>
                <a:solidFill>
                  <a:srgbClr val="FFFFFF"/>
                </a:solidFill>
              </a:defRPr>
            </a:lvl1pPr>
          </a:lstStyle>
          <a:p>
            <a:pPr>
              <a:defRPr/>
            </a:pPr>
            <a:endParaRPr lang="en-US" altLang="en-US"/>
          </a:p>
        </p:txBody>
      </p:sp>
      <p:sp>
        <p:nvSpPr>
          <p:cNvPr id="5" name="Rectangle 12"/>
          <p:cNvSpPr>
            <a:spLocks noGrp="1" noChangeArrowheads="1"/>
          </p:cNvSpPr>
          <p:nvPr>
            <p:ph type="sldNum" sz="quarter" idx="12"/>
          </p:nvPr>
        </p:nvSpPr>
        <p:spPr>
          <a:xfrm>
            <a:off x="6553200" y="6248400"/>
            <a:ext cx="1905000" cy="457200"/>
          </a:xfrm>
        </p:spPr>
        <p:txBody>
          <a:bodyPr/>
          <a:lstStyle>
            <a:lvl1pPr>
              <a:defRPr>
                <a:solidFill>
                  <a:srgbClr val="FFFFFF"/>
                </a:solidFill>
              </a:defRPr>
            </a:lvl1pPr>
          </a:lstStyle>
          <a:p>
            <a:pPr>
              <a:defRPr/>
            </a:pPr>
            <a:fld id="{3F79F78B-A31B-463D-B3A5-216056767024}" type="slidenum">
              <a:rPr lang="en-US" altLang="en-US"/>
              <a:pPr>
                <a:defRPr/>
              </a:pPr>
              <a:t>‹#›</a:t>
            </a:fld>
            <a:endParaRPr lang="en-US" altLang="en-US"/>
          </a:p>
        </p:txBody>
      </p:sp>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FFFF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FFFF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09FB1FE5-429F-425A-AB83-FE3DC1077000}" type="slidenum">
              <a:rPr lang="en-US" altLang="en-US">
                <a:solidFill>
                  <a:srgbClr val="FFFF00"/>
                </a:solidFill>
              </a:rPr>
              <a:pPr>
                <a:defRPr/>
              </a:pPr>
              <a:t>‹#›</a:t>
            </a:fld>
            <a:endParaRPr lang="en-US" altLang="en-US">
              <a:solidFill>
                <a:srgbClr val="FFFF00"/>
              </a:solidFill>
            </a:endParaRPr>
          </a:p>
        </p:txBody>
      </p:sp>
    </p:spTree>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274638"/>
            <a:ext cx="2076450" cy="5821362"/>
          </a:xfrm>
          <a:prstGeom prst="rect">
            <a:avLst/>
          </a:prstGeo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74638"/>
            <a:ext cx="607695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FFFF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FFFF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14161B4C-13AE-40F9-9321-6A1770F6B45E}" type="slidenum">
              <a:rPr lang="en-US" altLang="en-US">
                <a:solidFill>
                  <a:srgbClr val="FFFF00"/>
                </a:solidFill>
              </a:rPr>
              <a:pPr>
                <a:defRPr/>
              </a:pPr>
              <a:t>‹#›</a:t>
            </a:fld>
            <a:endParaRPr lang="en-US" altLang="en-US">
              <a:solidFill>
                <a:srgbClr val="FFFF00"/>
              </a:solidFill>
            </a:endParaRPr>
          </a:p>
        </p:txBody>
      </p:sp>
    </p:spTree>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305800" cy="58213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en-US">
              <a:solidFill>
                <a:srgbClr val="FFFF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en-US">
              <a:solidFill>
                <a:srgbClr val="FFFF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160E6FD5-E2B0-4A9F-B2A3-654DB410AC09}" type="slidenum">
              <a:rPr lang="en-US" altLang="en-US">
                <a:solidFill>
                  <a:srgbClr val="FFFF00"/>
                </a:solidFill>
              </a:rPr>
              <a:pPr>
                <a:defRPr/>
              </a:pPr>
              <a:t>‹#›</a:t>
            </a:fld>
            <a:endParaRPr lang="en-US" altLang="en-US">
              <a:solidFill>
                <a:srgbClr val="FFFF00"/>
              </a:solidFill>
            </a:endParaRPr>
          </a:p>
        </p:txBody>
      </p:sp>
    </p:spTree>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lvl1pPr>
              <a:defRPr/>
            </a:lvl1pPr>
          </a:lstStyle>
          <a:p>
            <a:pPr>
              <a:defRPr/>
            </a:pPr>
            <a:fld id="{3ECEE4E4-84DD-48F8-98B0-C54A8CF3983B}" type="datetimeFigureOut">
              <a:rPr lang="en-US">
                <a:solidFill>
                  <a:srgbClr val="FFFF00"/>
                </a:solidFill>
              </a:rPr>
              <a:pPr>
                <a:defRPr/>
              </a:pPr>
              <a:t>17/08/05</a:t>
            </a:fld>
            <a:endParaRPr lang="en-ZA">
              <a:solidFill>
                <a:srgbClr val="FFFF00"/>
              </a:solidFill>
            </a:endParaRPr>
          </a:p>
        </p:txBody>
      </p:sp>
      <p:sp>
        <p:nvSpPr>
          <p:cNvPr id="5" name="Footer Placeholder 4"/>
          <p:cNvSpPr>
            <a:spLocks noGrp="1"/>
          </p:cNvSpPr>
          <p:nvPr>
            <p:ph type="ftr" sz="quarter" idx="11"/>
          </p:nvPr>
        </p:nvSpPr>
        <p:spPr/>
        <p:txBody>
          <a:bodyPr/>
          <a:lstStyle>
            <a:lvl1pPr>
              <a:defRPr/>
            </a:lvl1pPr>
          </a:lstStyle>
          <a:p>
            <a:pPr>
              <a:defRPr/>
            </a:pPr>
            <a:endParaRPr lang="en-ZA">
              <a:solidFill>
                <a:srgbClr val="FFFF00"/>
              </a:solidFill>
            </a:endParaRPr>
          </a:p>
        </p:txBody>
      </p:sp>
      <p:sp>
        <p:nvSpPr>
          <p:cNvPr id="6" name="Slide Number Placeholder 5"/>
          <p:cNvSpPr>
            <a:spLocks noGrp="1"/>
          </p:cNvSpPr>
          <p:nvPr>
            <p:ph type="sldNum" sz="quarter" idx="12"/>
          </p:nvPr>
        </p:nvSpPr>
        <p:spPr/>
        <p:txBody>
          <a:bodyPr/>
          <a:lstStyle>
            <a:lvl1pPr>
              <a:defRPr/>
            </a:lvl1pPr>
          </a:lstStyle>
          <a:p>
            <a:pPr>
              <a:defRPr/>
            </a:pPr>
            <a:fld id="{1E4A6677-A388-4424-893C-E000FF9ADD95}" type="slidenum">
              <a:rPr lang="en-ZA">
                <a:solidFill>
                  <a:srgbClr val="FFFF00"/>
                </a:solidFill>
              </a:rPr>
              <a:pPr>
                <a:defRPr/>
              </a:pPr>
              <a:t>‹#›</a:t>
            </a:fld>
            <a:endParaRPr lang="en-ZA">
              <a:solidFill>
                <a:srgbClr val="FFFF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FFFF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FFFF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0C578C05-A1C8-4447-8F22-70289D7D0C79}" type="slidenum">
              <a:rPr lang="en-US" altLang="en-US">
                <a:solidFill>
                  <a:srgbClr val="FFFF00"/>
                </a:solidFill>
              </a:rPr>
              <a:pPr>
                <a:defRPr/>
              </a:pPr>
              <a:t>‹#›</a:t>
            </a:fld>
            <a:endParaRPr lang="en-US" altLang="en-US">
              <a:solidFill>
                <a:srgbClr val="FFFF00"/>
              </a:solidFill>
            </a:endParaRPr>
          </a:p>
        </p:txBody>
      </p:sp>
    </p:spTree>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FFFF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FFFF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7330B41-127A-4F86-A118-5497BA43DAA5}" type="slidenum">
              <a:rPr lang="en-US" altLang="en-US">
                <a:solidFill>
                  <a:srgbClr val="FFFF00"/>
                </a:solidFill>
              </a:rPr>
              <a:pPr>
                <a:defRPr/>
              </a:pPr>
              <a:t>‹#›</a:t>
            </a:fld>
            <a:endParaRPr lang="en-US" altLang="en-US">
              <a:solidFill>
                <a:srgbClr val="FFFF00"/>
              </a:solidFill>
            </a:endParaRPr>
          </a:p>
        </p:txBody>
      </p:sp>
    </p:spTree>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ZA"/>
          </a:p>
        </p:txBody>
      </p:sp>
      <p:sp>
        <p:nvSpPr>
          <p:cNvPr id="3" name="Content Placeholder 2"/>
          <p:cNvSpPr>
            <a:spLocks noGrp="1"/>
          </p:cNvSpPr>
          <p:nvPr>
            <p:ph sz="half" idx="1"/>
          </p:nvPr>
        </p:nvSpPr>
        <p:spPr>
          <a:xfrm>
            <a:off x="533400" y="2128838"/>
            <a:ext cx="4038600" cy="3967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724400" y="2128838"/>
            <a:ext cx="4038600" cy="3967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solidFill>
                <a:srgbClr val="FFFF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solidFill>
                <a:srgbClr val="FFFF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4B44C435-F292-46B9-8267-A75A83E0CD07}" type="slidenum">
              <a:rPr lang="en-US" altLang="en-US">
                <a:solidFill>
                  <a:srgbClr val="FFFF00"/>
                </a:solidFill>
              </a:rPr>
              <a:pPr>
                <a:defRPr/>
              </a:pPr>
              <a:t>‹#›</a:t>
            </a:fld>
            <a:endParaRPr lang="en-US" altLang="en-US">
              <a:solidFill>
                <a:srgbClr val="FFFF00"/>
              </a:solidFill>
            </a:endParaRPr>
          </a:p>
        </p:txBody>
      </p:sp>
    </p:spTree>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en-US">
              <a:solidFill>
                <a:srgbClr val="FFFF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en-US">
              <a:solidFill>
                <a:srgbClr val="FFFF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EADC6D2B-C623-4A0D-B00C-003A86FFE2DB}" type="slidenum">
              <a:rPr lang="en-US" altLang="en-US">
                <a:solidFill>
                  <a:srgbClr val="FFFF00"/>
                </a:solidFill>
              </a:rPr>
              <a:pPr>
                <a:defRPr/>
              </a:pPr>
              <a:t>‹#›</a:t>
            </a:fld>
            <a:endParaRPr lang="en-US" altLang="en-US">
              <a:solidFill>
                <a:srgbClr val="FFFF00"/>
              </a:solidFill>
            </a:endParaRPr>
          </a:p>
        </p:txBody>
      </p:sp>
    </p:spTree>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ZA"/>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en-US">
              <a:solidFill>
                <a:srgbClr val="FFFF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en-US">
              <a:solidFill>
                <a:srgbClr val="FFFF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D5AA63AB-A678-42FF-9226-26EEC85E706D}" type="slidenum">
              <a:rPr lang="en-US" altLang="en-US">
                <a:solidFill>
                  <a:srgbClr val="FFFF00"/>
                </a:solidFill>
              </a:rPr>
              <a:pPr>
                <a:defRPr/>
              </a:pPr>
              <a:t>‹#›</a:t>
            </a:fld>
            <a:endParaRPr lang="en-US" altLang="en-US">
              <a:solidFill>
                <a:srgbClr val="FFFF00"/>
              </a:solidFill>
            </a:endParaRPr>
          </a:p>
        </p:txBody>
      </p:sp>
    </p:spTree>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en-US">
              <a:solidFill>
                <a:srgbClr val="FFFF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en-US">
              <a:solidFill>
                <a:srgbClr val="FFFF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B6D9307D-CC5B-4233-965A-29AB0B9132C1}" type="slidenum">
              <a:rPr lang="en-US" altLang="en-US">
                <a:solidFill>
                  <a:srgbClr val="FFFF00"/>
                </a:solidFill>
              </a:rPr>
              <a:pPr>
                <a:defRPr/>
              </a:pPr>
              <a:t>‹#›</a:t>
            </a:fld>
            <a:endParaRPr lang="en-US" altLang="en-US">
              <a:solidFill>
                <a:srgbClr val="FFFF00"/>
              </a:solidFill>
            </a:endParaRPr>
          </a:p>
        </p:txBody>
      </p:sp>
    </p:spTree>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solidFill>
                <a:srgbClr val="FFFF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solidFill>
                <a:srgbClr val="FFFF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0E21806B-BF1F-4D6E-A450-A9FC3D767AE5}" type="slidenum">
              <a:rPr lang="en-US" altLang="en-US">
                <a:solidFill>
                  <a:srgbClr val="FFFF00"/>
                </a:solidFill>
              </a:rPr>
              <a:pPr>
                <a:defRPr/>
              </a:pPr>
              <a:t>‹#›</a:t>
            </a:fld>
            <a:endParaRPr lang="en-US" altLang="en-US">
              <a:solidFill>
                <a:srgbClr val="FFFF00"/>
              </a:solidFill>
            </a:endParaRPr>
          </a:p>
        </p:txBody>
      </p:sp>
    </p:spTree>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solidFill>
                <a:srgbClr val="FFFF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solidFill>
                <a:srgbClr val="FFFF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8A14751-B239-43FE-9DFE-5E329973F30A}" type="slidenum">
              <a:rPr lang="en-US" altLang="en-US">
                <a:solidFill>
                  <a:srgbClr val="FFFF00"/>
                </a:solidFill>
              </a:rPr>
              <a:pPr>
                <a:defRPr/>
              </a:pPr>
              <a:t>‹#›</a:t>
            </a:fld>
            <a:endParaRPr lang="en-US" altLang="en-US">
              <a:solidFill>
                <a:srgbClr val="FFFF00"/>
              </a:solidFill>
            </a:endParaRPr>
          </a:p>
        </p:txBody>
      </p:sp>
    </p:spTree>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body" idx="1"/>
          </p:nvPr>
        </p:nvSpPr>
        <p:spPr bwMode="auto">
          <a:xfrm>
            <a:off x="533400" y="2128838"/>
            <a:ext cx="8229600" cy="3967162"/>
          </a:xfrm>
          <a:prstGeom prst="rect">
            <a:avLst/>
          </a:prstGeom>
          <a:noFill/>
          <a:ln w="9525">
            <a:noFill/>
            <a:miter lim="800000"/>
            <a:headEnd/>
            <a:tailEnd/>
          </a:ln>
          <a:effectLst>
            <a:outerShdw dist="17961" dir="13500000" algn="ctr" rotWithShape="0">
              <a:schemeClr val="bg2"/>
            </a:outerShdw>
          </a:effec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7" name="Rectangle 9"/>
          <p:cNvSpPr>
            <a:spLocks noGrp="1" noChangeArrowheads="1"/>
          </p:cNvSpPr>
          <p:nvPr>
            <p:ph type="dt" sz="half" idx="2"/>
          </p:nvPr>
        </p:nvSpPr>
        <p:spPr bwMode="auto">
          <a:xfrm>
            <a:off x="6096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eaLnBrk="0" hangingPunct="0">
              <a:spcBef>
                <a:spcPct val="0"/>
              </a:spcBef>
              <a:buClrTx/>
              <a:buFontTx/>
              <a:buNone/>
              <a:defRPr sz="1400" b="0">
                <a:solidFill>
                  <a:schemeClr val="tx1"/>
                </a:solidFill>
                <a:latin typeface="Times New Roman" pitchFamily="18" charset="0"/>
                <a:cs typeface="+mn-cs"/>
              </a:defRPr>
            </a:lvl1pPr>
          </a:lstStyle>
          <a:p>
            <a:pPr>
              <a:defRPr/>
            </a:pPr>
            <a:endParaRPr lang="en-US" altLang="en-US">
              <a:solidFill>
                <a:srgbClr val="FFFF00"/>
              </a:solidFill>
              <a:ea typeface="+mn-ea"/>
            </a:endParaRPr>
          </a:p>
        </p:txBody>
      </p:sp>
      <p:sp>
        <p:nvSpPr>
          <p:cNvPr id="2058" name="Rectangle 10"/>
          <p:cNvSpPr>
            <a:spLocks noGrp="1" noChangeArrowheads="1"/>
          </p:cNvSpPr>
          <p:nvPr>
            <p:ph type="ftr" sz="quarter" idx="3"/>
          </p:nvPr>
        </p:nvSpPr>
        <p:spPr bwMode="auto">
          <a:xfrm>
            <a:off x="32766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buClrTx/>
              <a:buFontTx/>
              <a:buNone/>
              <a:defRPr sz="1400" b="0">
                <a:solidFill>
                  <a:schemeClr val="tx1"/>
                </a:solidFill>
                <a:latin typeface="Times New Roman" pitchFamily="18" charset="0"/>
                <a:cs typeface="+mn-cs"/>
              </a:defRPr>
            </a:lvl1pPr>
          </a:lstStyle>
          <a:p>
            <a:pPr>
              <a:defRPr/>
            </a:pPr>
            <a:endParaRPr lang="en-US" altLang="en-US">
              <a:solidFill>
                <a:srgbClr val="FFFF00"/>
              </a:solidFill>
              <a:ea typeface="+mn-ea"/>
            </a:endParaRPr>
          </a:p>
        </p:txBody>
      </p:sp>
      <p:sp>
        <p:nvSpPr>
          <p:cNvPr id="2059" name="Rectangle 11"/>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buClrTx/>
              <a:buFontTx/>
              <a:buNone/>
              <a:defRPr sz="1400" b="0">
                <a:solidFill>
                  <a:schemeClr val="tx1"/>
                </a:solidFill>
                <a:latin typeface="Times New Roman" pitchFamily="18" charset="0"/>
                <a:cs typeface="+mn-cs"/>
              </a:defRPr>
            </a:lvl1pPr>
          </a:lstStyle>
          <a:p>
            <a:pPr>
              <a:defRPr/>
            </a:pPr>
            <a:fld id="{699FD340-5A08-427F-A1C6-9DF6ACBB3A0F}" type="slidenum">
              <a:rPr lang="en-US" altLang="en-US">
                <a:solidFill>
                  <a:srgbClr val="FFFF00"/>
                </a:solidFill>
                <a:ea typeface="+mn-ea"/>
              </a:rPr>
              <a:pPr>
                <a:defRPr/>
              </a:pPr>
              <a:t>‹#›</a:t>
            </a:fld>
            <a:endParaRPr lang="en-US" altLang="en-US">
              <a:solidFill>
                <a:srgbClr val="FFFF00"/>
              </a:solidFill>
              <a:ea typeface="+mn-ea"/>
            </a:endParaRPr>
          </a:p>
        </p:txBody>
      </p:sp>
    </p:spTree>
  </p:cSld>
  <p:clrMap bg1="dk2" tx1="lt1" bg2="dk1" tx2="lt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Lst>
  <p:transition xmlns:p14="http://schemas.microsoft.com/office/powerpoint/2010/main"/>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Looseprint" pitchFamily="2" charset="0"/>
        </a:defRPr>
      </a:lvl2pPr>
      <a:lvl3pPr algn="ctr" rtl="0" eaLnBrk="0" fontAlgn="base" hangingPunct="0">
        <a:spcBef>
          <a:spcPct val="0"/>
        </a:spcBef>
        <a:spcAft>
          <a:spcPct val="0"/>
        </a:spcAft>
        <a:defRPr sz="4400">
          <a:solidFill>
            <a:schemeClr val="tx1"/>
          </a:solidFill>
          <a:latin typeface="Looseprint" pitchFamily="2" charset="0"/>
        </a:defRPr>
      </a:lvl3pPr>
      <a:lvl4pPr algn="ctr" rtl="0" eaLnBrk="0" fontAlgn="base" hangingPunct="0">
        <a:spcBef>
          <a:spcPct val="0"/>
        </a:spcBef>
        <a:spcAft>
          <a:spcPct val="0"/>
        </a:spcAft>
        <a:defRPr sz="4400">
          <a:solidFill>
            <a:schemeClr val="tx1"/>
          </a:solidFill>
          <a:latin typeface="Looseprint" pitchFamily="2" charset="0"/>
        </a:defRPr>
      </a:lvl4pPr>
      <a:lvl5pPr algn="ctr" rtl="0" eaLnBrk="0" fontAlgn="base" hangingPunct="0">
        <a:spcBef>
          <a:spcPct val="0"/>
        </a:spcBef>
        <a:spcAft>
          <a:spcPct val="0"/>
        </a:spcAft>
        <a:defRPr sz="4400">
          <a:solidFill>
            <a:schemeClr val="tx1"/>
          </a:solidFill>
          <a:latin typeface="Looseprint" pitchFamily="2" charset="0"/>
        </a:defRPr>
      </a:lvl5pPr>
      <a:lvl6pPr marL="457200" algn="ctr" rtl="0" eaLnBrk="0" fontAlgn="base" hangingPunct="0">
        <a:spcBef>
          <a:spcPct val="0"/>
        </a:spcBef>
        <a:spcAft>
          <a:spcPct val="0"/>
        </a:spcAft>
        <a:defRPr sz="4400">
          <a:solidFill>
            <a:schemeClr val="tx1"/>
          </a:solidFill>
          <a:latin typeface="Looseprint" pitchFamily="2" charset="0"/>
        </a:defRPr>
      </a:lvl6pPr>
      <a:lvl7pPr marL="914400" algn="ctr" rtl="0" eaLnBrk="0" fontAlgn="base" hangingPunct="0">
        <a:spcBef>
          <a:spcPct val="0"/>
        </a:spcBef>
        <a:spcAft>
          <a:spcPct val="0"/>
        </a:spcAft>
        <a:defRPr sz="4400">
          <a:solidFill>
            <a:schemeClr val="tx1"/>
          </a:solidFill>
          <a:latin typeface="Looseprint" pitchFamily="2" charset="0"/>
        </a:defRPr>
      </a:lvl7pPr>
      <a:lvl8pPr marL="1371600" algn="ctr" rtl="0" eaLnBrk="0" fontAlgn="base" hangingPunct="0">
        <a:spcBef>
          <a:spcPct val="0"/>
        </a:spcBef>
        <a:spcAft>
          <a:spcPct val="0"/>
        </a:spcAft>
        <a:defRPr sz="4400">
          <a:solidFill>
            <a:schemeClr val="tx1"/>
          </a:solidFill>
          <a:latin typeface="Looseprint" pitchFamily="2" charset="0"/>
        </a:defRPr>
      </a:lvl8pPr>
      <a:lvl9pPr marL="1828800" algn="ctr" rtl="0" eaLnBrk="0" fontAlgn="base" hangingPunct="0">
        <a:spcBef>
          <a:spcPct val="0"/>
        </a:spcBef>
        <a:spcAft>
          <a:spcPct val="0"/>
        </a:spcAft>
        <a:defRPr sz="4400">
          <a:solidFill>
            <a:schemeClr val="tx1"/>
          </a:solidFill>
          <a:latin typeface="Looseprint" pitchFamily="2" charset="0"/>
        </a:defRPr>
      </a:lvl9pPr>
    </p:titleStyle>
    <p:bodyStyle>
      <a:lvl1pPr marL="342900" indent="-342900" algn="l" rtl="0" eaLnBrk="0" fontAlgn="base" hangingPunct="0">
        <a:spcBef>
          <a:spcPct val="20000"/>
        </a:spcBef>
        <a:spcAft>
          <a:spcPct val="0"/>
        </a:spcAft>
        <a:buClr>
          <a:schemeClr val="tx1"/>
        </a:buClr>
        <a:buFont typeface="Monotype Sorts" pitchFamily="2" charset="2"/>
        <a:buChar char="O"/>
        <a:defRPr sz="3200" i="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Font typeface="Monotype Sorts" pitchFamily="2" charset="2"/>
        <a:buChar char="O"/>
        <a:defRPr sz="3200" i="1">
          <a:solidFill>
            <a:schemeClr val="tx1"/>
          </a:solidFill>
          <a:latin typeface="+mn-lt"/>
        </a:defRPr>
      </a:lvl2pPr>
      <a:lvl3pPr marL="1143000" indent="-228600" algn="l" rtl="0" eaLnBrk="0" fontAlgn="base" hangingPunct="0">
        <a:spcBef>
          <a:spcPct val="20000"/>
        </a:spcBef>
        <a:spcAft>
          <a:spcPct val="0"/>
        </a:spcAft>
        <a:buClr>
          <a:schemeClr val="tx1"/>
        </a:buClr>
        <a:buFont typeface="Monotype Sorts" pitchFamily="2" charset="2"/>
        <a:buChar char="O"/>
        <a:defRPr sz="2800" i="1">
          <a:solidFill>
            <a:schemeClr val="tx1"/>
          </a:solidFill>
          <a:latin typeface="+mn-lt"/>
        </a:defRPr>
      </a:lvl3pPr>
      <a:lvl4pPr marL="1600200" indent="-228600" algn="l" rtl="0" eaLnBrk="0" fontAlgn="base" hangingPunct="0">
        <a:spcBef>
          <a:spcPct val="20000"/>
        </a:spcBef>
        <a:spcAft>
          <a:spcPct val="0"/>
        </a:spcAft>
        <a:buClr>
          <a:schemeClr val="tx1"/>
        </a:buClr>
        <a:buFont typeface="Monotype Sorts" pitchFamily="2" charset="2"/>
        <a:buChar char="O"/>
        <a:defRPr sz="2800" i="1">
          <a:solidFill>
            <a:schemeClr val="tx1"/>
          </a:solidFill>
          <a:latin typeface="Arial" charset="0"/>
        </a:defRPr>
      </a:lvl4pPr>
      <a:lvl5pPr marL="2057400" indent="-228600" algn="l" rtl="0" eaLnBrk="0" fontAlgn="base" hangingPunct="0">
        <a:spcBef>
          <a:spcPct val="20000"/>
        </a:spcBef>
        <a:spcAft>
          <a:spcPct val="0"/>
        </a:spcAft>
        <a:buClr>
          <a:schemeClr val="tx1"/>
        </a:buClr>
        <a:buFont typeface="Monotype Sorts" pitchFamily="2" charset="2"/>
        <a:buChar char="O"/>
        <a:defRPr sz="2800" i="1">
          <a:solidFill>
            <a:schemeClr val="tx1"/>
          </a:solidFill>
          <a:latin typeface="Arial" charset="0"/>
        </a:defRPr>
      </a:lvl5pPr>
      <a:lvl6pPr marL="2514600" indent="-228600" algn="l" rtl="0" eaLnBrk="0" fontAlgn="base" hangingPunct="0">
        <a:spcBef>
          <a:spcPct val="20000"/>
        </a:spcBef>
        <a:spcAft>
          <a:spcPct val="0"/>
        </a:spcAft>
        <a:buClr>
          <a:schemeClr val="tx1"/>
        </a:buClr>
        <a:buFont typeface="Monotype Sorts" pitchFamily="2" charset="2"/>
        <a:buChar char="O"/>
        <a:defRPr sz="2800" i="1">
          <a:solidFill>
            <a:schemeClr val="tx1"/>
          </a:solidFill>
          <a:latin typeface="Arial" charset="0"/>
        </a:defRPr>
      </a:lvl6pPr>
      <a:lvl7pPr marL="2971800" indent="-228600" algn="l" rtl="0" eaLnBrk="0" fontAlgn="base" hangingPunct="0">
        <a:spcBef>
          <a:spcPct val="20000"/>
        </a:spcBef>
        <a:spcAft>
          <a:spcPct val="0"/>
        </a:spcAft>
        <a:buClr>
          <a:schemeClr val="tx1"/>
        </a:buClr>
        <a:buFont typeface="Monotype Sorts" pitchFamily="2" charset="2"/>
        <a:buChar char="O"/>
        <a:defRPr sz="2800" i="1">
          <a:solidFill>
            <a:schemeClr val="tx1"/>
          </a:solidFill>
          <a:latin typeface="Arial" charset="0"/>
        </a:defRPr>
      </a:lvl7pPr>
      <a:lvl8pPr marL="3429000" indent="-228600" algn="l" rtl="0" eaLnBrk="0" fontAlgn="base" hangingPunct="0">
        <a:spcBef>
          <a:spcPct val="20000"/>
        </a:spcBef>
        <a:spcAft>
          <a:spcPct val="0"/>
        </a:spcAft>
        <a:buClr>
          <a:schemeClr val="tx1"/>
        </a:buClr>
        <a:buFont typeface="Monotype Sorts" pitchFamily="2" charset="2"/>
        <a:buChar char="O"/>
        <a:defRPr sz="2800" i="1">
          <a:solidFill>
            <a:schemeClr val="tx1"/>
          </a:solidFill>
          <a:latin typeface="Arial" charset="0"/>
        </a:defRPr>
      </a:lvl8pPr>
      <a:lvl9pPr marL="3886200" indent="-228600" algn="l" rtl="0" eaLnBrk="0" fontAlgn="base" hangingPunct="0">
        <a:spcBef>
          <a:spcPct val="20000"/>
        </a:spcBef>
        <a:spcAft>
          <a:spcPct val="0"/>
        </a:spcAft>
        <a:buClr>
          <a:schemeClr val="tx1"/>
        </a:buClr>
        <a:buFont typeface="Monotype Sorts" pitchFamily="2" charset="2"/>
        <a:buChar char="O"/>
        <a:defRPr sz="2800" i="1">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_Beach">
  <a:themeElements>
    <a:clrScheme name="Beach 1">
      <a:dk1>
        <a:srgbClr val="003366"/>
      </a:dk1>
      <a:lt1>
        <a:srgbClr val="FFFF00"/>
      </a:lt1>
      <a:dk2>
        <a:srgbClr val="0099CC"/>
      </a:dk2>
      <a:lt2>
        <a:srgbClr val="FFFF00"/>
      </a:lt2>
      <a:accent1>
        <a:srgbClr val="33CCFF"/>
      </a:accent1>
      <a:accent2>
        <a:srgbClr val="003366"/>
      </a:accent2>
      <a:accent3>
        <a:srgbClr val="AACAE2"/>
      </a:accent3>
      <a:accent4>
        <a:srgbClr val="DADA00"/>
      </a:accent4>
      <a:accent5>
        <a:srgbClr val="ADE2FF"/>
      </a:accent5>
      <a:accent6>
        <a:srgbClr val="002D5C"/>
      </a:accent6>
      <a:hlink>
        <a:srgbClr val="0066FF"/>
      </a:hlink>
      <a:folHlink>
        <a:srgbClr val="33CCCC"/>
      </a:folHlink>
    </a:clrScheme>
    <a:fontScheme name="Beach">
      <a:majorFont>
        <a:latin typeface="Looseprint"/>
        <a:ea typeface=""/>
        <a:cs typeface=""/>
      </a:majorFont>
      <a:minorFont>
        <a:latin typeface="Looseprin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FF33"/>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
            <a:schemeClr val="tx1"/>
          </a:buClr>
          <a:buSzTx/>
          <a:buFont typeface="Monotype Sorts" pitchFamily="2" charset="2"/>
          <a:buNone/>
          <a:tabLst/>
          <a:defRPr kumimoji="0" lang="en-US" sz="3600" b="1"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rgbClr val="66FF33"/>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
            <a:schemeClr val="tx1"/>
          </a:buClr>
          <a:buSzTx/>
          <a:buFont typeface="Monotype Sorts" pitchFamily="2" charset="2"/>
          <a:buNone/>
          <a:tabLst/>
          <a:defRPr kumimoji="0" lang="en-US" sz="3600" b="1" i="0" u="none" strike="noStrike" cap="none" normalizeH="0" baseline="0" smtClean="0">
            <a:ln>
              <a:noFill/>
            </a:ln>
            <a:solidFill>
              <a:srgbClr val="000000"/>
            </a:solidFill>
            <a:effectLst/>
            <a:latin typeface="Arial" charset="0"/>
          </a:defRPr>
        </a:defPPr>
      </a:lstStyle>
    </a:lnDef>
  </a:objectDefaults>
  <a:extraClrSchemeLst>
    <a:extraClrScheme>
      <a:clrScheme name="Beach 1">
        <a:dk1>
          <a:srgbClr val="003366"/>
        </a:dk1>
        <a:lt1>
          <a:srgbClr val="FFFF00"/>
        </a:lt1>
        <a:dk2>
          <a:srgbClr val="0099CC"/>
        </a:dk2>
        <a:lt2>
          <a:srgbClr val="FFFF00"/>
        </a:lt2>
        <a:accent1>
          <a:srgbClr val="33CCFF"/>
        </a:accent1>
        <a:accent2>
          <a:srgbClr val="003366"/>
        </a:accent2>
        <a:accent3>
          <a:srgbClr val="AACAE2"/>
        </a:accent3>
        <a:accent4>
          <a:srgbClr val="DADA00"/>
        </a:accent4>
        <a:accent5>
          <a:srgbClr val="ADE2FF"/>
        </a:accent5>
        <a:accent6>
          <a:srgbClr val="002D5C"/>
        </a:accent6>
        <a:hlink>
          <a:srgbClr val="0066FF"/>
        </a:hlink>
        <a:folHlink>
          <a:srgbClr val="33CCCC"/>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Designs\Beach.pot</Template>
  <TotalTime>3731</TotalTime>
  <Words>1196</Words>
  <Application>Microsoft Macintosh PowerPoint</Application>
  <PresentationFormat>On-screen Show (4:3)</PresentationFormat>
  <Paragraphs>86</Paragraphs>
  <Slides>44</Slides>
  <Notes>44</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1_Beach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Baptist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Living Spiritually</dc:title>
  <dc:creator>Mark Tittley</dc:creator>
  <dc:description>Template Design from_x000d_Digital Artware™ vol. 1_x000d_©1998 Vicious Fishes Software™</dc:description>
  <cp:lastModifiedBy>Mark Tittley</cp:lastModifiedBy>
  <cp:revision>599</cp:revision>
  <dcterms:created xsi:type="dcterms:W3CDTF">2000-06-05T10:17:17Z</dcterms:created>
  <dcterms:modified xsi:type="dcterms:W3CDTF">2017-08-05T16:08:51Z</dcterms:modified>
</cp:coreProperties>
</file>