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9" r:id="rId1"/>
    <p:sldMasterId id="2147483835" r:id="rId2"/>
    <p:sldMasterId id="2147483837" r:id="rId3"/>
  </p:sldMasterIdLst>
  <p:notesMasterIdLst>
    <p:notesMasterId r:id="rId48"/>
  </p:notesMasterIdLst>
  <p:handoutMasterIdLst>
    <p:handoutMasterId r:id="rId49"/>
  </p:handoutMasterIdLst>
  <p:sldIdLst>
    <p:sldId id="674" r:id="rId4"/>
    <p:sldId id="676" r:id="rId5"/>
    <p:sldId id="677" r:id="rId6"/>
    <p:sldId id="678" r:id="rId7"/>
    <p:sldId id="679" r:id="rId8"/>
    <p:sldId id="680" r:id="rId9"/>
    <p:sldId id="681" r:id="rId10"/>
    <p:sldId id="682" r:id="rId11"/>
    <p:sldId id="683" r:id="rId12"/>
    <p:sldId id="684" r:id="rId13"/>
    <p:sldId id="685" r:id="rId14"/>
    <p:sldId id="686" r:id="rId15"/>
    <p:sldId id="687" r:id="rId16"/>
    <p:sldId id="688" r:id="rId17"/>
    <p:sldId id="689" r:id="rId18"/>
    <p:sldId id="690" r:id="rId19"/>
    <p:sldId id="691" r:id="rId20"/>
    <p:sldId id="693" r:id="rId21"/>
    <p:sldId id="694" r:id="rId22"/>
    <p:sldId id="695" r:id="rId23"/>
    <p:sldId id="696" r:id="rId24"/>
    <p:sldId id="697" r:id="rId25"/>
    <p:sldId id="698" r:id="rId26"/>
    <p:sldId id="699" r:id="rId27"/>
    <p:sldId id="700" r:id="rId28"/>
    <p:sldId id="701" r:id="rId29"/>
    <p:sldId id="702" r:id="rId30"/>
    <p:sldId id="703" r:id="rId31"/>
    <p:sldId id="704" r:id="rId32"/>
    <p:sldId id="705" r:id="rId33"/>
    <p:sldId id="706" r:id="rId34"/>
    <p:sldId id="708" r:id="rId35"/>
    <p:sldId id="709" r:id="rId36"/>
    <p:sldId id="710" r:id="rId37"/>
    <p:sldId id="712" r:id="rId38"/>
    <p:sldId id="713" r:id="rId39"/>
    <p:sldId id="714" r:id="rId40"/>
    <p:sldId id="715" r:id="rId41"/>
    <p:sldId id="716" r:id="rId42"/>
    <p:sldId id="717" r:id="rId43"/>
    <p:sldId id="719" r:id="rId44"/>
    <p:sldId id="720" r:id="rId45"/>
    <p:sldId id="721" r:id="rId46"/>
    <p:sldId id="722" r:id="rId47"/>
  </p:sldIdLst>
  <p:sldSz cx="9144000" cy="6858000" type="screen4x3"/>
  <p:notesSz cx="6858000" cy="9723438"/>
  <p:defaultTextStyle>
    <a:defPPr>
      <a:defRPr lang="en-US"/>
    </a:defPPr>
    <a:lvl1pPr algn="l" rtl="0" fontAlgn="base">
      <a:spcBef>
        <a:spcPct val="0"/>
      </a:spcBef>
      <a:spcAft>
        <a:spcPct val="0"/>
      </a:spcAft>
      <a:defRPr sz="3600" b="1" kern="1200">
        <a:solidFill>
          <a:srgbClr val="000000"/>
        </a:solidFill>
        <a:latin typeface="Arial" charset="0"/>
        <a:ea typeface="ヒラギノ角ゴ Pro W3" charset="0"/>
        <a:cs typeface="Arial" charset="0"/>
      </a:defRPr>
    </a:lvl1pPr>
    <a:lvl2pPr marL="457200" algn="l" rtl="0" fontAlgn="base">
      <a:spcBef>
        <a:spcPct val="0"/>
      </a:spcBef>
      <a:spcAft>
        <a:spcPct val="0"/>
      </a:spcAft>
      <a:defRPr sz="3600" b="1" kern="1200">
        <a:solidFill>
          <a:srgbClr val="000000"/>
        </a:solidFill>
        <a:latin typeface="Arial" charset="0"/>
        <a:ea typeface="ヒラギノ角ゴ Pro W3" charset="0"/>
        <a:cs typeface="Arial" charset="0"/>
      </a:defRPr>
    </a:lvl2pPr>
    <a:lvl3pPr marL="914400" algn="l" rtl="0" fontAlgn="base">
      <a:spcBef>
        <a:spcPct val="0"/>
      </a:spcBef>
      <a:spcAft>
        <a:spcPct val="0"/>
      </a:spcAft>
      <a:defRPr sz="3600" b="1" kern="1200">
        <a:solidFill>
          <a:srgbClr val="000000"/>
        </a:solidFill>
        <a:latin typeface="Arial" charset="0"/>
        <a:ea typeface="ヒラギノ角ゴ Pro W3" charset="0"/>
        <a:cs typeface="Arial" charset="0"/>
      </a:defRPr>
    </a:lvl3pPr>
    <a:lvl4pPr marL="1371600" algn="l" rtl="0" fontAlgn="base">
      <a:spcBef>
        <a:spcPct val="0"/>
      </a:spcBef>
      <a:spcAft>
        <a:spcPct val="0"/>
      </a:spcAft>
      <a:defRPr sz="3600" b="1" kern="1200">
        <a:solidFill>
          <a:srgbClr val="000000"/>
        </a:solidFill>
        <a:latin typeface="Arial" charset="0"/>
        <a:ea typeface="ヒラギノ角ゴ Pro W3" charset="0"/>
        <a:cs typeface="Arial" charset="0"/>
      </a:defRPr>
    </a:lvl4pPr>
    <a:lvl5pPr marL="1828800" algn="l" rtl="0" fontAlgn="base">
      <a:spcBef>
        <a:spcPct val="0"/>
      </a:spcBef>
      <a:spcAft>
        <a:spcPct val="0"/>
      </a:spcAft>
      <a:defRPr sz="3600" b="1" kern="1200">
        <a:solidFill>
          <a:srgbClr val="000000"/>
        </a:solidFill>
        <a:latin typeface="Arial" charset="0"/>
        <a:ea typeface="ヒラギノ角ゴ Pro W3" charset="0"/>
        <a:cs typeface="Arial" charset="0"/>
      </a:defRPr>
    </a:lvl5pPr>
    <a:lvl6pPr marL="2286000" algn="l" defTabSz="457200" rtl="0" eaLnBrk="1" latinLnBrk="0" hangingPunct="1">
      <a:defRPr sz="3600" b="1" kern="1200">
        <a:solidFill>
          <a:srgbClr val="000000"/>
        </a:solidFill>
        <a:latin typeface="Arial" charset="0"/>
        <a:ea typeface="ヒラギノ角ゴ Pro W3" charset="0"/>
        <a:cs typeface="Arial" charset="0"/>
      </a:defRPr>
    </a:lvl6pPr>
    <a:lvl7pPr marL="2743200" algn="l" defTabSz="457200" rtl="0" eaLnBrk="1" latinLnBrk="0" hangingPunct="1">
      <a:defRPr sz="3600" b="1" kern="1200">
        <a:solidFill>
          <a:srgbClr val="000000"/>
        </a:solidFill>
        <a:latin typeface="Arial" charset="0"/>
        <a:ea typeface="ヒラギノ角ゴ Pro W3" charset="0"/>
        <a:cs typeface="Arial" charset="0"/>
      </a:defRPr>
    </a:lvl7pPr>
    <a:lvl8pPr marL="3200400" algn="l" defTabSz="457200" rtl="0" eaLnBrk="1" latinLnBrk="0" hangingPunct="1">
      <a:defRPr sz="3600" b="1" kern="1200">
        <a:solidFill>
          <a:srgbClr val="000000"/>
        </a:solidFill>
        <a:latin typeface="Arial" charset="0"/>
        <a:ea typeface="ヒラギノ角ゴ Pro W3" charset="0"/>
        <a:cs typeface="Arial" charset="0"/>
      </a:defRPr>
    </a:lvl8pPr>
    <a:lvl9pPr marL="3657600" algn="l" defTabSz="457200" rtl="0" eaLnBrk="1" latinLnBrk="0" hangingPunct="1">
      <a:defRPr sz="3600" b="1" kern="1200">
        <a:solidFill>
          <a:srgbClr val="000000"/>
        </a:solidFill>
        <a:latin typeface="Arial" charset="0"/>
        <a:ea typeface="ヒラギノ角ゴ Pro W3"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DC206"/>
    <a:srgbClr val="000000"/>
    <a:srgbClr val="FFFFFF"/>
    <a:srgbClr val="00FF00"/>
    <a:srgbClr val="F5750B"/>
    <a:srgbClr val="F3540D"/>
    <a:srgbClr val="FF3300"/>
    <a:srgbClr val="FF996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06" autoAdjust="0"/>
    <p:restoredTop sz="88667" autoAdjust="0"/>
  </p:normalViewPr>
  <p:slideViewPr>
    <p:cSldViewPr snapToGrid="0">
      <p:cViewPr>
        <p:scale>
          <a:sx n="60" d="100"/>
          <a:sy n="60" d="100"/>
        </p:scale>
        <p:origin x="-960" y="-560"/>
      </p:cViewPr>
      <p:guideLst>
        <p:guide orient="horz" pos="2177"/>
        <p:guide orient="horz" pos="4039"/>
        <p:guide pos="2877"/>
        <p:guide pos="1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0978" name="Rectangle 1026"/>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20000"/>
              </a:spcBef>
              <a:buClr>
                <a:schemeClr val="tx1"/>
              </a:buClr>
              <a:buFont typeface="Monotype Sorts" pitchFamily="2" charset="2"/>
              <a:buNone/>
              <a:defRPr sz="1200" i="1">
                <a:solidFill>
                  <a:schemeClr val="tx1"/>
                </a:solidFill>
                <a:effectLst>
                  <a:outerShdw blurRad="38100" dist="38100" dir="2700000" algn="tl">
                    <a:srgbClr val="C0C0C0"/>
                  </a:outerShdw>
                </a:effectLst>
                <a:latin typeface="Looseprint" pitchFamily="2" charset="0"/>
                <a:ea typeface="+mn-ea"/>
                <a:cs typeface="+mn-cs"/>
              </a:defRPr>
            </a:lvl1pPr>
          </a:lstStyle>
          <a:p>
            <a:pPr>
              <a:defRPr/>
            </a:pPr>
            <a:endParaRPr lang="en-GB"/>
          </a:p>
        </p:txBody>
      </p:sp>
      <p:sp>
        <p:nvSpPr>
          <p:cNvPr id="510979" name="Rectangle 1027"/>
          <p:cNvSpPr>
            <a:spLocks noGrp="1" noChangeArrowheads="1"/>
          </p:cNvSpPr>
          <p:nvPr>
            <p:ph type="dt" sz="quarter" idx="1"/>
          </p:nvPr>
        </p:nvSpPr>
        <p:spPr bwMode="auto">
          <a:xfrm>
            <a:off x="388620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20000"/>
              </a:spcBef>
              <a:buClr>
                <a:schemeClr val="tx1"/>
              </a:buClr>
              <a:buFont typeface="Monotype Sorts" pitchFamily="2" charset="2"/>
              <a:buNone/>
              <a:defRPr sz="1200" i="1">
                <a:solidFill>
                  <a:schemeClr val="tx1"/>
                </a:solidFill>
                <a:effectLst>
                  <a:outerShdw blurRad="38100" dist="38100" dir="2700000" algn="tl">
                    <a:srgbClr val="C0C0C0"/>
                  </a:outerShdw>
                </a:effectLst>
                <a:latin typeface="Looseprint" pitchFamily="2" charset="0"/>
                <a:ea typeface="+mn-ea"/>
                <a:cs typeface="+mn-cs"/>
              </a:defRPr>
            </a:lvl1pPr>
          </a:lstStyle>
          <a:p>
            <a:pPr>
              <a:defRPr/>
            </a:pPr>
            <a:endParaRPr lang="en-GB"/>
          </a:p>
        </p:txBody>
      </p:sp>
      <p:sp>
        <p:nvSpPr>
          <p:cNvPr id="510980" name="Rectangle 1028"/>
          <p:cNvSpPr>
            <a:spLocks noGrp="1" noChangeArrowheads="1"/>
          </p:cNvSpPr>
          <p:nvPr>
            <p:ph type="ftr" sz="quarter" idx="2"/>
          </p:nvPr>
        </p:nvSpPr>
        <p:spPr bwMode="auto">
          <a:xfrm>
            <a:off x="0" y="9237663"/>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20000"/>
              </a:spcBef>
              <a:buClr>
                <a:schemeClr val="tx1"/>
              </a:buClr>
              <a:buFont typeface="Monotype Sorts" pitchFamily="2" charset="2"/>
              <a:buNone/>
              <a:defRPr sz="1200" i="1">
                <a:solidFill>
                  <a:schemeClr val="tx1"/>
                </a:solidFill>
                <a:effectLst>
                  <a:outerShdw blurRad="38100" dist="38100" dir="2700000" algn="tl">
                    <a:srgbClr val="C0C0C0"/>
                  </a:outerShdw>
                </a:effectLst>
                <a:latin typeface="Looseprint" pitchFamily="2" charset="0"/>
                <a:ea typeface="+mn-ea"/>
                <a:cs typeface="+mn-cs"/>
              </a:defRPr>
            </a:lvl1pPr>
          </a:lstStyle>
          <a:p>
            <a:pPr>
              <a:defRPr/>
            </a:pPr>
            <a:endParaRPr lang="en-GB"/>
          </a:p>
        </p:txBody>
      </p:sp>
      <p:sp>
        <p:nvSpPr>
          <p:cNvPr id="510981" name="Rectangle 1029"/>
          <p:cNvSpPr>
            <a:spLocks noGrp="1" noChangeArrowheads="1"/>
          </p:cNvSpPr>
          <p:nvPr>
            <p:ph type="sldNum" sz="quarter" idx="3"/>
          </p:nvPr>
        </p:nvSpPr>
        <p:spPr bwMode="auto">
          <a:xfrm>
            <a:off x="3886200" y="9237663"/>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20000"/>
              </a:spcBef>
              <a:buClr>
                <a:schemeClr val="tx1"/>
              </a:buClr>
              <a:buFont typeface="Monotype Sorts" charset="0"/>
              <a:buNone/>
              <a:defRPr sz="1200" i="1">
                <a:solidFill>
                  <a:schemeClr val="tx1"/>
                </a:solidFill>
                <a:effectLst>
                  <a:outerShdw blurRad="38100" dist="38100" dir="2700000" algn="tl">
                    <a:srgbClr val="DDDDDD"/>
                  </a:outerShdw>
                </a:effectLst>
                <a:latin typeface="Looseprint" charset="0"/>
              </a:defRPr>
            </a:lvl1pPr>
          </a:lstStyle>
          <a:p>
            <a:fld id="{6F441E33-E747-3A42-896A-568E63CC0F10}" type="slidenum">
              <a:rPr lang="en-GB"/>
              <a:pPr/>
              <a:t>‹#›</a:t>
            </a:fld>
            <a:endParaRPr lang="en-GB"/>
          </a:p>
        </p:txBody>
      </p:sp>
    </p:spTree>
    <p:extLst>
      <p:ext uri="{BB962C8B-B14F-4D97-AF65-F5344CB8AC3E}">
        <p14:creationId xmlns:p14="http://schemas.microsoft.com/office/powerpoint/2010/main" val="4160233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5775"/>
          </a:xfrm>
          <a:prstGeom prst="rect">
            <a:avLst/>
          </a:prstGeom>
        </p:spPr>
        <p:txBody>
          <a:bodyPr vert="horz" lIns="91440" tIns="45720" rIns="91440" bIns="45720" rtlCol="0"/>
          <a:lstStyle>
            <a:lvl1pPr algn="l" eaLnBrk="0" hangingPunct="0">
              <a:spcBef>
                <a:spcPct val="20000"/>
              </a:spcBef>
              <a:buClr>
                <a:schemeClr val="tx1"/>
              </a:buClr>
              <a:buFont typeface="Monotype Sorts" pitchFamily="2" charset="2"/>
              <a:buNone/>
              <a:defRPr sz="1200">
                <a:ea typeface="+mn-ea"/>
                <a:cs typeface="+mn-cs"/>
              </a:defRPr>
            </a:lvl1pPr>
          </a:lstStyle>
          <a:p>
            <a:pPr>
              <a:defRPr/>
            </a:pPr>
            <a:endParaRPr lang="en-ZA"/>
          </a:p>
        </p:txBody>
      </p:sp>
      <p:sp>
        <p:nvSpPr>
          <p:cNvPr id="3" name="Date Placeholder 2"/>
          <p:cNvSpPr>
            <a:spLocks noGrp="1"/>
          </p:cNvSpPr>
          <p:nvPr>
            <p:ph type="dt" idx="1"/>
          </p:nvPr>
        </p:nvSpPr>
        <p:spPr>
          <a:xfrm>
            <a:off x="3884613" y="0"/>
            <a:ext cx="2971800" cy="4857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20000"/>
              </a:spcBef>
              <a:buClr>
                <a:schemeClr val="tx1"/>
              </a:buClr>
              <a:buFont typeface="Monotype Sorts" charset="0"/>
              <a:buNone/>
              <a:defRPr sz="1200"/>
            </a:lvl1pPr>
          </a:lstStyle>
          <a:p>
            <a:fld id="{4EA71230-A5F0-8740-B355-098DC6B8937D}" type="datetimeFigureOut">
              <a:rPr lang="en-US"/>
              <a:pPr/>
              <a:t>17/08/05</a:t>
            </a:fld>
            <a:endParaRPr lang="en-ZA"/>
          </a:p>
        </p:txBody>
      </p:sp>
      <p:sp>
        <p:nvSpPr>
          <p:cNvPr id="4" name="Slide Image Placeholder 3"/>
          <p:cNvSpPr>
            <a:spLocks noGrp="1" noRot="1" noChangeAspect="1"/>
          </p:cNvSpPr>
          <p:nvPr>
            <p:ph type="sldImg" idx="2"/>
          </p:nvPr>
        </p:nvSpPr>
        <p:spPr>
          <a:xfrm>
            <a:off x="998538" y="728663"/>
            <a:ext cx="4860925" cy="3646487"/>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p:cNvSpPr>
            <a:spLocks noGrp="1"/>
          </p:cNvSpPr>
          <p:nvPr>
            <p:ph type="body" sz="quarter" idx="3"/>
          </p:nvPr>
        </p:nvSpPr>
        <p:spPr>
          <a:xfrm>
            <a:off x="685800" y="4618038"/>
            <a:ext cx="5486400" cy="437673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9236075"/>
            <a:ext cx="2971800" cy="485775"/>
          </a:xfrm>
          <a:prstGeom prst="rect">
            <a:avLst/>
          </a:prstGeom>
        </p:spPr>
        <p:txBody>
          <a:bodyPr vert="horz" lIns="91440" tIns="45720" rIns="91440" bIns="45720" rtlCol="0" anchor="b"/>
          <a:lstStyle>
            <a:lvl1pPr algn="l" eaLnBrk="0" hangingPunct="0">
              <a:spcBef>
                <a:spcPct val="20000"/>
              </a:spcBef>
              <a:buClr>
                <a:schemeClr val="tx1"/>
              </a:buClr>
              <a:buFont typeface="Monotype Sorts" pitchFamily="2" charset="2"/>
              <a:buNone/>
              <a:defRPr sz="1200">
                <a:ea typeface="+mn-ea"/>
                <a:cs typeface="+mn-cs"/>
              </a:defRPr>
            </a:lvl1pPr>
          </a:lstStyle>
          <a:p>
            <a:pPr>
              <a:defRPr/>
            </a:pPr>
            <a:endParaRPr lang="en-ZA"/>
          </a:p>
        </p:txBody>
      </p:sp>
      <p:sp>
        <p:nvSpPr>
          <p:cNvPr id="7" name="Slide Number Placeholder 6"/>
          <p:cNvSpPr>
            <a:spLocks noGrp="1"/>
          </p:cNvSpPr>
          <p:nvPr>
            <p:ph type="sldNum" sz="quarter" idx="5"/>
          </p:nvPr>
        </p:nvSpPr>
        <p:spPr>
          <a:xfrm>
            <a:off x="3884613" y="9236075"/>
            <a:ext cx="2971800" cy="485775"/>
          </a:xfrm>
          <a:prstGeom prst="rect">
            <a:avLst/>
          </a:prstGeom>
        </p:spPr>
        <p:txBody>
          <a:bodyPr vert="horz" wrap="square" lIns="91440" tIns="45720" rIns="91440" bIns="45720" numCol="1" anchor="b" anchorCtr="0" compatLnSpc="1">
            <a:prstTxWarp prst="textNoShape">
              <a:avLst/>
            </a:prstTxWarp>
          </a:bodyPr>
          <a:lstStyle>
            <a:lvl1pPr algn="r" eaLnBrk="0" hangingPunct="0">
              <a:spcBef>
                <a:spcPct val="20000"/>
              </a:spcBef>
              <a:buClr>
                <a:schemeClr val="tx1"/>
              </a:buClr>
              <a:buFont typeface="Monotype Sorts" charset="0"/>
              <a:buNone/>
              <a:defRPr sz="1200"/>
            </a:lvl1pPr>
          </a:lstStyle>
          <a:p>
            <a:fld id="{25AA0113-EB0F-064F-A969-8A3E8C5B14A3}" type="slidenum">
              <a:rPr lang="en-ZA"/>
              <a:pPr/>
              <a:t>‹#›</a:t>
            </a:fld>
            <a:endParaRPr lang="en-ZA"/>
          </a:p>
        </p:txBody>
      </p:sp>
    </p:spTree>
    <p:extLst>
      <p:ext uri="{BB962C8B-B14F-4D97-AF65-F5344CB8AC3E}">
        <p14:creationId xmlns:p14="http://schemas.microsoft.com/office/powerpoint/2010/main" val="25626484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mn-cs"/>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b="0" dirty="0" smtClean="0"/>
              <a:t>Today we are looking at the practise of </a:t>
            </a:r>
            <a:r>
              <a:rPr lang="en-ZA" dirty="0" smtClean="0"/>
              <a:t>Developing Spiritual Family.</a:t>
            </a:r>
          </a:p>
        </p:txBody>
      </p:sp>
      <p:sp>
        <p:nvSpPr>
          <p:cNvPr id="4" name="Slide Number Placeholder 3"/>
          <p:cNvSpPr>
            <a:spLocks noGrp="1"/>
          </p:cNvSpPr>
          <p:nvPr>
            <p:ph type="sldNum" sz="quarter" idx="10"/>
          </p:nvPr>
        </p:nvSpPr>
        <p:spPr/>
        <p:txBody>
          <a:bodyPr/>
          <a:lstStyle/>
          <a:p>
            <a:pPr>
              <a:buClr>
                <a:prstClr val="black"/>
              </a:buClr>
            </a:pPr>
            <a:fld id="{8783FBD6-07ED-41E4-8421-2325B9458240}" type="slidenum">
              <a:rPr lang="en-GB" smtClean="0"/>
              <a:pPr>
                <a:buClr>
                  <a:prstClr val="black"/>
                </a:buCl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ZA" smtClean="0"/>
              <a:t>Until he remembered his special suit that kept him alive.</a:t>
            </a:r>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spcBef>
                <a:spcPct val="0"/>
              </a:spcBef>
              <a:buClr>
                <a:prstClr val="black"/>
              </a:buClr>
            </a:pPr>
            <a:fld id="{71AE2B59-6422-4C4F-9554-5D899966082C}" type="slidenum">
              <a:rPr lang="en-ZA"/>
              <a:pPr>
                <a:spcBef>
                  <a:spcPct val="0"/>
                </a:spcBef>
                <a:buClr>
                  <a:prstClr val="black"/>
                </a:buClr>
              </a:pPr>
              <a:t>10</a:t>
            </a:fld>
            <a:endParaRPr lang="en-Z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ZA" dirty="0" smtClean="0"/>
              <a:t>But nobody’s government came to rescue Don Astronaut because it would cost too much money.</a:t>
            </a:r>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spcBef>
                <a:spcPct val="0"/>
              </a:spcBef>
              <a:buClr>
                <a:prstClr val="black"/>
              </a:buClr>
            </a:pPr>
            <a:fld id="{41E54C7A-1292-46F9-A4CC-918D55E054DC}" type="slidenum">
              <a:rPr lang="en-ZA"/>
              <a:pPr>
                <a:spcBef>
                  <a:spcPct val="0"/>
                </a:spcBef>
                <a:buClr>
                  <a:prstClr val="black"/>
                </a:buClr>
              </a:pPr>
              <a:t>11</a:t>
            </a:fld>
            <a:endParaRPr lang="en-Z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ZA" dirty="0" smtClean="0"/>
              <a:t>So Don Astronaut orbited the earth again and again, fourteen times each day.</a:t>
            </a:r>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spcBef>
                <a:spcPct val="0"/>
              </a:spcBef>
              <a:buClr>
                <a:prstClr val="black"/>
              </a:buClr>
            </a:pPr>
            <a:fld id="{97611B41-1005-419C-8A54-9CF3F10E9CBD}" type="slidenum">
              <a:rPr lang="en-ZA"/>
              <a:pPr>
                <a:spcBef>
                  <a:spcPct val="0"/>
                </a:spcBef>
                <a:buClr>
                  <a:prstClr val="black"/>
                </a:buClr>
              </a:pPr>
              <a:t>12</a:t>
            </a:fld>
            <a:endParaRPr lang="en-Z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ZA" dirty="0" smtClean="0"/>
              <a:t>And Don Astronaut orbited the earth for months.</a:t>
            </a:r>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spcBef>
                <a:spcPct val="0"/>
              </a:spcBef>
              <a:buClr>
                <a:prstClr val="black"/>
              </a:buClr>
            </a:pPr>
            <a:fld id="{7AEFE4D7-05BE-40E2-9083-4CC81EF340B4}" type="slidenum">
              <a:rPr lang="en-ZA"/>
              <a:pPr>
                <a:spcBef>
                  <a:spcPct val="0"/>
                </a:spcBef>
                <a:buClr>
                  <a:prstClr val="black"/>
                </a:buClr>
              </a:pPr>
              <a:t>13</a:t>
            </a:fld>
            <a:endParaRPr lang="en-Z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ZA" dirty="0" smtClean="0"/>
              <a:t>And Don Astronaut orbited the earth for decades.</a:t>
            </a:r>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spcBef>
                <a:spcPct val="0"/>
              </a:spcBef>
              <a:buClr>
                <a:prstClr val="black"/>
              </a:buClr>
            </a:pPr>
            <a:fld id="{8B6F0F30-4F92-4DE8-B60D-D9F5FDC8E711}" type="slidenum">
              <a:rPr lang="en-ZA"/>
              <a:pPr>
                <a:spcBef>
                  <a:spcPct val="0"/>
                </a:spcBef>
                <a:buClr>
                  <a:prstClr val="black"/>
                </a:buClr>
              </a:pPr>
              <a:t>14</a:t>
            </a:fld>
            <a:endParaRPr lang="en-Z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ZA" dirty="0" smtClean="0"/>
              <a:t>And Don Astronaut orbited the earth for fifty-three years before he died a very lonely and crazy man – just a shell of a thing with hardly a spark for a soul.</a:t>
            </a:r>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spcBef>
                <a:spcPct val="0"/>
              </a:spcBef>
              <a:buClr>
                <a:prstClr val="black"/>
              </a:buClr>
            </a:pPr>
            <a:fld id="{9CCE72D8-642A-442A-A6CF-0C65F634DBBD}" type="slidenum">
              <a:rPr lang="en-ZA"/>
              <a:pPr>
                <a:spcBef>
                  <a:spcPct val="0"/>
                </a:spcBef>
                <a:buClr>
                  <a:prstClr val="black"/>
                </a:buClr>
              </a:pPr>
              <a:t>15</a:t>
            </a:fld>
            <a:endParaRPr lang="en-Z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ZA" sz="1200" b="1" dirty="0" smtClean="0">
                <a:solidFill>
                  <a:srgbClr val="FFFF00"/>
                </a:solidFill>
                <a:effectLst>
                  <a:outerShdw blurRad="50800" dist="38100" dir="2700000" algn="tl" rotWithShape="0">
                    <a:prstClr val="black"/>
                  </a:outerShdw>
                </a:effectLst>
                <a:latin typeface="Souvenir Lt BT" pitchFamily="18" charset="0"/>
                <a:cs typeface="+mn-cs"/>
              </a:rPr>
              <a:t>What does the story mean?</a:t>
            </a:r>
            <a:endParaRPr lang="en-ZA" dirty="0"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spcBef>
                <a:spcPct val="0"/>
              </a:spcBef>
              <a:buClr>
                <a:prstClr val="black"/>
              </a:buClr>
            </a:pPr>
            <a:fld id="{A0812A4B-026E-468C-9D53-EE1DC8A118FB}" type="slidenum">
              <a:rPr lang="en-ZA"/>
              <a:pPr>
                <a:spcBef>
                  <a:spcPct val="0"/>
                </a:spcBef>
                <a:buClr>
                  <a:prstClr val="black"/>
                </a:buClr>
              </a:pPr>
              <a:t>16</a:t>
            </a:fld>
            <a:endParaRPr lang="en-Z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z="1200" b="1" dirty="0" smtClean="0">
                <a:solidFill>
                  <a:srgbClr val="FFFF00"/>
                </a:solidFill>
                <a:effectLst>
                  <a:outerShdw blurRad="50800" dist="38100" dir="2700000" algn="tl" rotWithShape="0">
                    <a:prstClr val="black"/>
                  </a:outerShdw>
                </a:effectLst>
                <a:latin typeface="Souvenir Lt BT" pitchFamily="18" charset="0"/>
                <a:cs typeface="+mn-cs"/>
              </a:rPr>
              <a:t>Lesson about Family from Geese: </a:t>
            </a:r>
            <a:r>
              <a:rPr lang="en-ZA" sz="1200" dirty="0" smtClean="0">
                <a:solidFill>
                  <a:srgbClr val="FFFF00"/>
                </a:solidFill>
                <a:effectLst>
                  <a:outerShdw blurRad="50800" dist="38100" dir="2700000" algn="tl" rotWithShape="0">
                    <a:prstClr val="black"/>
                  </a:outerShdw>
                </a:effectLst>
                <a:latin typeface="Souvenir Lt BT" pitchFamily="18" charset="0"/>
                <a:cs typeface="+mn-cs"/>
              </a:rPr>
              <a:t>What Geese teach us about creating a family at church.</a:t>
            </a:r>
            <a:endParaRPr lang="en-ZA" dirty="0"/>
          </a:p>
        </p:txBody>
      </p:sp>
      <p:sp>
        <p:nvSpPr>
          <p:cNvPr id="4" name="Slide Number Placeholder 3"/>
          <p:cNvSpPr>
            <a:spLocks noGrp="1"/>
          </p:cNvSpPr>
          <p:nvPr>
            <p:ph type="sldNum" sz="quarter" idx="10"/>
          </p:nvPr>
        </p:nvSpPr>
        <p:spPr/>
        <p:txBody>
          <a:bodyPr/>
          <a:lstStyle/>
          <a:p>
            <a:pPr>
              <a:buClr>
                <a:prstClr val="black"/>
              </a:buClr>
              <a:defRPr/>
            </a:pPr>
            <a:fld id="{C1D61160-B205-47D2-9FF1-4DABDE6ED928}" type="slidenum">
              <a:rPr lang="en-ZA" smtClean="0"/>
              <a:pPr>
                <a:buClr>
                  <a:prstClr val="black"/>
                </a:buClr>
                <a:defRPr/>
              </a:pPr>
              <a:t>17</a:t>
            </a:fld>
            <a:endParaRPr lang="en-Z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b="1" dirty="0" smtClean="0">
                <a:solidFill>
                  <a:srgbClr val="00FF00"/>
                </a:solidFill>
                <a:effectLst>
                  <a:glow rad="228600">
                    <a:schemeClr val="accent4">
                      <a:satMod val="175000"/>
                      <a:alpha val="40000"/>
                    </a:schemeClr>
                  </a:glow>
                  <a:outerShdw blurRad="50800" dist="38100" dir="2700000" algn="tl" rotWithShape="0">
                    <a:prstClr val="black"/>
                  </a:outerShdw>
                </a:effectLst>
                <a:latin typeface="Tahoma" pitchFamily="34" charset="0"/>
              </a:rPr>
              <a:t>1. Help each other:</a:t>
            </a:r>
            <a:r>
              <a:rPr lang="en-ZA" dirty="0" smtClean="0">
                <a:solidFill>
                  <a:srgbClr val="00FF00"/>
                </a:solidFill>
                <a:effectLst>
                  <a:glow rad="228600">
                    <a:schemeClr val="accent4">
                      <a:satMod val="175000"/>
                      <a:alpha val="40000"/>
                    </a:schemeClr>
                  </a:glow>
                  <a:outerShdw blurRad="50800" dist="38100" dir="2700000" algn="tl" rotWithShape="0">
                    <a:prstClr val="black"/>
                  </a:outerShdw>
                </a:effectLst>
                <a:latin typeface="Tahoma" pitchFamily="34" charset="0"/>
              </a:rPr>
              <a:t> </a:t>
            </a:r>
            <a:r>
              <a:rPr lang="en-ZA" sz="1200" dirty="0" smtClean="0">
                <a:solidFill>
                  <a:srgbClr val="FFFF00"/>
                </a:solidFill>
                <a:effectLst>
                  <a:glow rad="228600">
                    <a:schemeClr val="accent4">
                      <a:satMod val="175000"/>
                      <a:alpha val="40000"/>
                    </a:schemeClr>
                  </a:glow>
                  <a:outerShdw blurRad="50800" dist="38100" dir="2700000" algn="tl" rotWithShape="0">
                    <a:prstClr val="black"/>
                  </a:outerShdw>
                </a:effectLst>
                <a:latin typeface="Tahoma" pitchFamily="34" charset="0"/>
              </a:rPr>
              <a:t>As each goose flaps its wings it creates an updraft for birds that follow. The V-formation adds 71% flying range.</a:t>
            </a:r>
          </a:p>
          <a:p>
            <a:endParaRPr lang="en-ZA" dirty="0"/>
          </a:p>
        </p:txBody>
      </p:sp>
      <p:sp>
        <p:nvSpPr>
          <p:cNvPr id="4" name="Slide Number Placeholder 3"/>
          <p:cNvSpPr>
            <a:spLocks noGrp="1"/>
          </p:cNvSpPr>
          <p:nvPr>
            <p:ph type="sldNum" sz="quarter" idx="10"/>
          </p:nvPr>
        </p:nvSpPr>
        <p:spPr/>
        <p:txBody>
          <a:bodyPr/>
          <a:lstStyle/>
          <a:p>
            <a:pPr>
              <a:buClr>
                <a:prstClr val="black"/>
              </a:buClr>
              <a:defRPr/>
            </a:pPr>
            <a:fld id="{C1D61160-B205-47D2-9FF1-4DABDE6ED928}" type="slidenum">
              <a:rPr lang="en-ZA" smtClean="0"/>
              <a:pPr>
                <a:buClr>
                  <a:prstClr val="black"/>
                </a:buClr>
                <a:defRPr/>
              </a:pPr>
              <a:t>18</a:t>
            </a:fld>
            <a:endParaRPr lang="en-Z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b="1" dirty="0" smtClean="0">
                <a:solidFill>
                  <a:srgbClr val="00FF00"/>
                </a:solidFill>
                <a:effectLst>
                  <a:glow rad="228600">
                    <a:schemeClr val="accent4">
                      <a:satMod val="175000"/>
                      <a:alpha val="40000"/>
                    </a:schemeClr>
                  </a:glow>
                  <a:outerShdw blurRad="50800" dist="38100" dir="2700000" algn="tl" rotWithShape="0">
                    <a:prstClr val="black"/>
                  </a:outerShdw>
                </a:effectLst>
                <a:latin typeface="Tahoma" pitchFamily="34" charset="0"/>
              </a:rPr>
              <a:t>2. Stay in formation:</a:t>
            </a:r>
            <a:r>
              <a:rPr lang="en-ZA" dirty="0" smtClean="0"/>
              <a:t> </a:t>
            </a:r>
            <a:r>
              <a:rPr lang="en-ZA" sz="1200" dirty="0" smtClean="0">
                <a:solidFill>
                  <a:srgbClr val="FFFF00"/>
                </a:solidFill>
                <a:effectLst>
                  <a:glow rad="228600">
                    <a:schemeClr val="accent4">
                      <a:satMod val="175000"/>
                      <a:alpha val="40000"/>
                    </a:schemeClr>
                  </a:glow>
                  <a:outerShdw blurRad="50800" dist="38100" dir="2700000" algn="tl" rotWithShape="0">
                    <a:prstClr val="black"/>
                  </a:outerShdw>
                </a:effectLst>
                <a:latin typeface="Tahoma" pitchFamily="34" charset="0"/>
              </a:rPr>
              <a:t>When a Goose falls out of formation, it feels the resistance of flying alone and quickly moves back into formation</a:t>
            </a:r>
            <a:r>
              <a:rPr lang="en-ZA" sz="1200" dirty="0">
                <a:solidFill>
                  <a:schemeClr val="tx1"/>
                </a:solidFill>
                <a:effectLst/>
                <a:latin typeface="+mn-lt"/>
              </a:rPr>
              <a:t>.</a:t>
            </a:r>
            <a:endParaRPr lang="en-ZA" sz="1200" dirty="0" smtClean="0">
              <a:solidFill>
                <a:srgbClr val="FFFF00"/>
              </a:solidFill>
              <a:effectLst>
                <a:glow rad="228600">
                  <a:schemeClr val="accent4">
                    <a:satMod val="175000"/>
                    <a:alpha val="40000"/>
                  </a:schemeClr>
                </a:glow>
                <a:outerShdw blurRad="50800" dist="38100" dir="2700000" algn="tl" rotWithShape="0">
                  <a:prstClr val="black"/>
                </a:outerShdw>
              </a:effectLst>
              <a:latin typeface="Tahoma" pitchFamily="34" charset="0"/>
            </a:endParaRPr>
          </a:p>
        </p:txBody>
      </p:sp>
      <p:sp>
        <p:nvSpPr>
          <p:cNvPr id="4" name="Slide Number Placeholder 3"/>
          <p:cNvSpPr>
            <a:spLocks noGrp="1"/>
          </p:cNvSpPr>
          <p:nvPr>
            <p:ph type="sldNum" sz="quarter" idx="10"/>
          </p:nvPr>
        </p:nvSpPr>
        <p:spPr/>
        <p:txBody>
          <a:bodyPr/>
          <a:lstStyle/>
          <a:p>
            <a:pPr>
              <a:buClr>
                <a:prstClr val="black"/>
              </a:buClr>
              <a:defRPr/>
            </a:pPr>
            <a:fld id="{C1D61160-B205-47D2-9FF1-4DABDE6ED928}" type="slidenum">
              <a:rPr lang="en-ZA" smtClean="0"/>
              <a:pPr>
                <a:buClr>
                  <a:prstClr val="black"/>
                </a:buClr>
                <a:defRPr/>
              </a:pPr>
              <a:t>19</a:t>
            </a:fld>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fontAlgn="auto">
              <a:spcBef>
                <a:spcPts val="0"/>
              </a:spcBef>
              <a:spcAft>
                <a:spcPts val="0"/>
              </a:spcAft>
              <a:defRPr/>
            </a:pPr>
            <a:r>
              <a:rPr lang="en-ZA" b="1" baseline="0" dirty="0" smtClean="0"/>
              <a:t>Discuss: </a:t>
            </a:r>
            <a:r>
              <a:rPr lang="en-ZA" sz="1200" dirty="0" smtClean="0">
                <a:solidFill>
                  <a:srgbClr val="FFFF00"/>
                </a:solidFill>
                <a:effectLst>
                  <a:outerShdw blurRad="50800" dist="38100" dir="2700000" algn="tl" rotWithShape="0">
                    <a:prstClr val="black"/>
                  </a:outerShdw>
                </a:effectLst>
                <a:latin typeface="Souvenir Lt BT" pitchFamily="18" charset="0"/>
                <a:cs typeface="+mn-cs"/>
              </a:rPr>
              <a:t>If someone asked me to join their gang, I might be tempted to join to get…</a:t>
            </a:r>
            <a:endParaRPr lang="en-ZA" sz="1200" dirty="0">
              <a:solidFill>
                <a:srgbClr val="FFFF00"/>
              </a:solidFill>
              <a:effectLst>
                <a:outerShdw blurRad="50800" dist="38100" dir="2700000" algn="tl" rotWithShape="0">
                  <a:prstClr val="black"/>
                </a:outerShdw>
              </a:effectLst>
              <a:latin typeface="Souvenir Lt BT" pitchFamily="18" charset="0"/>
              <a:cs typeface="+mn-cs"/>
            </a:endParaRPr>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spcBef>
                <a:spcPct val="0"/>
              </a:spcBef>
              <a:buClr>
                <a:prstClr val="black"/>
              </a:buClr>
              <a:defRPr/>
            </a:pPr>
            <a:fld id="{E92BEEA9-9B7D-44DE-92B5-653D57F176A0}" type="slidenum">
              <a:rPr lang="en-ZA"/>
              <a:pPr>
                <a:spcBef>
                  <a:spcPct val="0"/>
                </a:spcBef>
                <a:buClr>
                  <a:prstClr val="black"/>
                </a:buClr>
                <a:defRPr/>
              </a:pPr>
              <a:t>2</a:t>
            </a:fld>
            <a:endParaRPr lang="en-Z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b="1" dirty="0" smtClean="0">
                <a:solidFill>
                  <a:srgbClr val="00FF00"/>
                </a:solidFill>
                <a:effectLst>
                  <a:glow rad="228600">
                    <a:schemeClr val="accent4">
                      <a:satMod val="175000"/>
                      <a:alpha val="40000"/>
                    </a:schemeClr>
                  </a:glow>
                  <a:outerShdw blurRad="50800" dist="38100" dir="2700000" algn="tl" rotWithShape="0">
                    <a:prstClr val="black"/>
                  </a:outerShdw>
                </a:effectLst>
                <a:latin typeface="Tahoma" pitchFamily="34" charset="0"/>
              </a:rPr>
              <a:t>3. Take turns leading:</a:t>
            </a:r>
            <a:r>
              <a:rPr lang="en-ZA" baseline="0" dirty="0" smtClean="0">
                <a:solidFill>
                  <a:schemeClr val="tx1"/>
                </a:solidFill>
                <a:effectLst/>
                <a:latin typeface="+mn-lt"/>
              </a:rPr>
              <a:t> </a:t>
            </a:r>
            <a:r>
              <a:rPr lang="en-ZA" sz="1200" dirty="0" smtClean="0">
                <a:solidFill>
                  <a:srgbClr val="FFFF00"/>
                </a:solidFill>
                <a:effectLst>
                  <a:glow rad="228600">
                    <a:schemeClr val="accent4">
                      <a:satMod val="175000"/>
                      <a:alpha val="40000"/>
                    </a:schemeClr>
                  </a:glow>
                  <a:outerShdw blurRad="50800" dist="38100" dir="2700000" algn="tl" rotWithShape="0">
                    <a:prstClr val="black"/>
                  </a:outerShdw>
                </a:effectLst>
                <a:latin typeface="Tahoma" pitchFamily="34" charset="0"/>
              </a:rPr>
              <a:t>When the lead goose gets tired it rotates back into the formation and another Goose flies to take the lead. </a:t>
            </a:r>
          </a:p>
        </p:txBody>
      </p:sp>
      <p:sp>
        <p:nvSpPr>
          <p:cNvPr id="4" name="Slide Number Placeholder 3"/>
          <p:cNvSpPr>
            <a:spLocks noGrp="1"/>
          </p:cNvSpPr>
          <p:nvPr>
            <p:ph type="sldNum" sz="quarter" idx="10"/>
          </p:nvPr>
        </p:nvSpPr>
        <p:spPr/>
        <p:txBody>
          <a:bodyPr/>
          <a:lstStyle/>
          <a:p>
            <a:pPr>
              <a:buClr>
                <a:prstClr val="black"/>
              </a:buClr>
              <a:defRPr/>
            </a:pPr>
            <a:fld id="{C1D61160-B205-47D2-9FF1-4DABDE6ED928}" type="slidenum">
              <a:rPr lang="en-ZA" smtClean="0"/>
              <a:pPr>
                <a:buClr>
                  <a:prstClr val="black"/>
                </a:buClr>
                <a:defRPr/>
              </a:pPr>
              <a:t>20</a:t>
            </a:fld>
            <a:endParaRPr lang="en-Z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50000"/>
              </a:spcBef>
              <a:spcAft>
                <a:spcPct val="0"/>
              </a:spcAft>
              <a:buClrTx/>
              <a:buSzTx/>
              <a:buFontTx/>
              <a:buNone/>
              <a:tabLst/>
              <a:defRPr/>
            </a:pPr>
            <a:r>
              <a:rPr lang="en-ZA" b="1" dirty="0" smtClean="0">
                <a:solidFill>
                  <a:srgbClr val="00FF00"/>
                </a:solidFill>
                <a:effectLst>
                  <a:glow rad="228600">
                    <a:schemeClr val="accent4">
                      <a:satMod val="175000"/>
                      <a:alpha val="40000"/>
                    </a:schemeClr>
                  </a:glow>
                  <a:outerShdw blurRad="50800" dist="38100" dir="2700000" algn="tl" rotWithShape="0">
                    <a:prstClr val="black"/>
                  </a:outerShdw>
                </a:effectLst>
                <a:latin typeface="Tahoma" pitchFamily="34" charset="0"/>
              </a:rPr>
              <a:t>4. Encourage those leading:</a:t>
            </a:r>
            <a:r>
              <a:rPr lang="en-ZA" dirty="0" smtClean="0">
                <a:solidFill>
                  <a:srgbClr val="00FF00"/>
                </a:solidFill>
                <a:effectLst>
                  <a:glow rad="228600">
                    <a:schemeClr val="accent4">
                      <a:satMod val="175000"/>
                      <a:alpha val="40000"/>
                    </a:schemeClr>
                  </a:glow>
                  <a:outerShdw blurRad="50800" dist="38100" dir="2700000" algn="tl" rotWithShape="0">
                    <a:prstClr val="black"/>
                  </a:outerShdw>
                </a:effectLst>
                <a:latin typeface="Tahoma" pitchFamily="34" charset="0"/>
              </a:rPr>
              <a:t> </a:t>
            </a:r>
            <a:r>
              <a:rPr lang="en-ZA" sz="1200" dirty="0" smtClean="0">
                <a:solidFill>
                  <a:srgbClr val="FFFF00"/>
                </a:solidFill>
                <a:effectLst>
                  <a:glow rad="228600">
                    <a:schemeClr val="accent4">
                      <a:satMod val="175000"/>
                      <a:alpha val="40000"/>
                    </a:schemeClr>
                  </a:glow>
                  <a:outerShdw blurRad="50800" dist="38100" dir="2700000" algn="tl" rotWithShape="0">
                    <a:prstClr val="black"/>
                  </a:outerShdw>
                </a:effectLst>
                <a:latin typeface="Tahoma" pitchFamily="34" charset="0"/>
              </a:rPr>
              <a:t>The Geese flying in formation honk to encourage those up front to keep up their speed. </a:t>
            </a:r>
          </a:p>
        </p:txBody>
      </p:sp>
      <p:sp>
        <p:nvSpPr>
          <p:cNvPr id="4" name="Slide Number Placeholder 3"/>
          <p:cNvSpPr>
            <a:spLocks noGrp="1"/>
          </p:cNvSpPr>
          <p:nvPr>
            <p:ph type="sldNum" sz="quarter" idx="10"/>
          </p:nvPr>
        </p:nvSpPr>
        <p:spPr/>
        <p:txBody>
          <a:bodyPr/>
          <a:lstStyle/>
          <a:p>
            <a:pPr>
              <a:buClr>
                <a:prstClr val="black"/>
              </a:buClr>
              <a:defRPr/>
            </a:pPr>
            <a:fld id="{C1D61160-B205-47D2-9FF1-4DABDE6ED928}" type="slidenum">
              <a:rPr lang="en-ZA" smtClean="0"/>
              <a:pPr>
                <a:buClr>
                  <a:prstClr val="black"/>
                </a:buClr>
                <a:defRPr/>
              </a:pPr>
              <a:t>21</a:t>
            </a:fld>
            <a:endParaRPr lang="en-Z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b="1" dirty="0" smtClean="0">
                <a:solidFill>
                  <a:srgbClr val="00FF00"/>
                </a:solidFill>
                <a:effectLst>
                  <a:glow rad="228600">
                    <a:schemeClr val="accent4">
                      <a:satMod val="175000"/>
                      <a:alpha val="40000"/>
                    </a:schemeClr>
                  </a:glow>
                  <a:outerShdw blurRad="50800" dist="38100" dir="2700000" algn="tl" rotWithShape="0">
                    <a:prstClr val="black"/>
                  </a:outerShdw>
                </a:effectLst>
                <a:latin typeface="Tahoma" pitchFamily="34" charset="0"/>
              </a:rPr>
              <a:t>5. Care for the wounded:</a:t>
            </a:r>
            <a:r>
              <a:rPr lang="en-ZA" dirty="0" smtClean="0">
                <a:solidFill>
                  <a:srgbClr val="00FF00"/>
                </a:solidFill>
                <a:effectLst>
                  <a:glow rad="228600">
                    <a:schemeClr val="accent4">
                      <a:satMod val="175000"/>
                      <a:alpha val="40000"/>
                    </a:schemeClr>
                  </a:glow>
                  <a:outerShdw blurRad="50800" dist="38100" dir="2700000" algn="tl" rotWithShape="0">
                    <a:prstClr val="black"/>
                  </a:outerShdw>
                </a:effectLst>
                <a:latin typeface="Tahoma" pitchFamily="34" charset="0"/>
              </a:rPr>
              <a:t> </a:t>
            </a:r>
            <a:r>
              <a:rPr lang="en-ZA" sz="1200" dirty="0" smtClean="0">
                <a:solidFill>
                  <a:srgbClr val="FFFF00"/>
                </a:solidFill>
                <a:effectLst>
                  <a:glow rad="228600">
                    <a:schemeClr val="accent4">
                      <a:satMod val="175000"/>
                      <a:alpha val="40000"/>
                    </a:schemeClr>
                  </a:glow>
                  <a:outerShdw blurRad="50800" dist="38100" dir="2700000" algn="tl" rotWithShape="0">
                    <a:prstClr val="black"/>
                  </a:outerShdw>
                </a:effectLst>
                <a:latin typeface="Tahoma" pitchFamily="34" charset="0"/>
              </a:rPr>
              <a:t>When a goose gets sick, wounded or shot down, two geese drop out of formation and follow it down to help and protect it. They stay with it until it dies or can fly again. Then they rejoin the formation or a new one.</a:t>
            </a:r>
            <a:endParaRPr lang="en-GB" dirty="0" smtClean="0">
              <a:solidFill>
                <a:srgbClr val="00FF00"/>
              </a:solidFill>
              <a:effectLst>
                <a:glow rad="228600">
                  <a:schemeClr val="accent4">
                    <a:satMod val="175000"/>
                    <a:alpha val="40000"/>
                  </a:schemeClr>
                </a:glow>
                <a:outerShdw blurRad="50800" dist="38100" dir="2700000" algn="tl" rotWithShape="0">
                  <a:prstClr val="black"/>
                </a:outerShdw>
              </a:effectLst>
              <a:latin typeface="Tahoma" pitchFamily="34" charset="0"/>
            </a:endParaRPr>
          </a:p>
          <a:p>
            <a:endParaRPr lang="en-ZA" dirty="0"/>
          </a:p>
        </p:txBody>
      </p:sp>
      <p:sp>
        <p:nvSpPr>
          <p:cNvPr id="4" name="Slide Number Placeholder 3"/>
          <p:cNvSpPr>
            <a:spLocks noGrp="1"/>
          </p:cNvSpPr>
          <p:nvPr>
            <p:ph type="sldNum" sz="quarter" idx="10"/>
          </p:nvPr>
        </p:nvSpPr>
        <p:spPr/>
        <p:txBody>
          <a:bodyPr/>
          <a:lstStyle/>
          <a:p>
            <a:pPr>
              <a:buClr>
                <a:prstClr val="black"/>
              </a:buClr>
              <a:defRPr/>
            </a:pPr>
            <a:fld id="{C1D61160-B205-47D2-9FF1-4DABDE6ED928}" type="slidenum">
              <a:rPr lang="en-ZA" smtClean="0"/>
              <a:pPr>
                <a:buClr>
                  <a:prstClr val="black"/>
                </a:buClr>
                <a:defRPr/>
              </a:pPr>
              <a:t>22</a:t>
            </a:fld>
            <a:endParaRPr lang="en-Z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algn="l" fontAlgn="auto">
              <a:spcBef>
                <a:spcPts val="0"/>
              </a:spcBef>
              <a:spcAft>
                <a:spcPts val="0"/>
              </a:spcAft>
              <a:defRPr/>
            </a:pPr>
            <a:r>
              <a:rPr lang="en-ZA" sz="1200" b="1" dirty="0" smtClean="0">
                <a:solidFill>
                  <a:srgbClr val="FFFF00"/>
                </a:solidFill>
                <a:effectLst>
                  <a:outerShdw blurRad="50800" dist="38100" dir="2700000" algn="tl" rotWithShape="0">
                    <a:prstClr val="black"/>
                  </a:outerShdw>
                </a:effectLst>
                <a:latin typeface="Souvenir Lt BT" pitchFamily="18" charset="0"/>
                <a:cs typeface="+mn-cs"/>
              </a:rPr>
              <a:t>Lessons about Family from Acts: </a:t>
            </a:r>
            <a:r>
              <a:rPr lang="en-ZA" sz="1200" dirty="0" smtClean="0">
                <a:solidFill>
                  <a:srgbClr val="FFFF00"/>
                </a:solidFill>
                <a:effectLst>
                  <a:outerShdw blurRad="50800" dist="38100" dir="2700000" algn="tl" rotWithShape="0">
                    <a:prstClr val="black"/>
                  </a:outerShdw>
                </a:effectLst>
                <a:latin typeface="Souvenir Lt BT" pitchFamily="18" charset="0"/>
                <a:cs typeface="+mn-cs"/>
              </a:rPr>
              <a:t>Let’s take a closer look at the first</a:t>
            </a:r>
            <a:r>
              <a:rPr lang="en-ZA" sz="1200" baseline="0" dirty="0" smtClean="0">
                <a:solidFill>
                  <a:srgbClr val="FFFF00"/>
                </a:solidFill>
                <a:effectLst>
                  <a:outerShdw blurRad="50800" dist="38100" dir="2700000" algn="tl" rotWithShape="0">
                    <a:prstClr val="black"/>
                  </a:outerShdw>
                </a:effectLst>
                <a:latin typeface="Souvenir Lt BT" pitchFamily="18" charset="0"/>
                <a:cs typeface="+mn-cs"/>
              </a:rPr>
              <a:t> church in the New Testament to see what we can learn about spiritual family.</a:t>
            </a:r>
            <a:endParaRPr lang="en-ZA" dirty="0"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spcBef>
                <a:spcPct val="0"/>
              </a:spcBef>
              <a:buClr>
                <a:prstClr val="black"/>
              </a:buClr>
              <a:defRPr/>
            </a:pPr>
            <a:fld id="{0D2C0C69-5696-442A-B3AD-75A3D79A2C7F}" type="slidenum">
              <a:rPr lang="en-ZA" smtClean="0"/>
              <a:pPr>
                <a:spcBef>
                  <a:spcPct val="0"/>
                </a:spcBef>
                <a:buClr>
                  <a:prstClr val="black"/>
                </a:buClr>
                <a:defRPr/>
              </a:pPr>
              <a:t>23</a:t>
            </a:fld>
            <a:endParaRPr lang="en-ZA"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r>
              <a:rPr lang="en-ZA" sz="1200" b="1" kern="1200" dirty="0" smtClean="0">
                <a:solidFill>
                  <a:schemeClr val="tx1"/>
                </a:solidFill>
                <a:effectLst>
                  <a:glow rad="139700">
                    <a:srgbClr val="000000">
                      <a:alpha val="40000"/>
                    </a:srgbClr>
                  </a:glow>
                  <a:outerShdw blurRad="50800" dist="38100" dir="2700000" algn="tl" rotWithShape="0">
                    <a:prstClr val="black"/>
                  </a:outerShdw>
                </a:effectLst>
                <a:latin typeface="+mn-lt"/>
                <a:ea typeface="+mn-ea"/>
                <a:cs typeface="+mn-cs"/>
              </a:rPr>
              <a:t>Acts 2:42-47</a:t>
            </a:r>
            <a:r>
              <a:rPr lang="en-ZA" sz="1200" kern="1200" baseline="0" dirty="0" smtClean="0">
                <a:solidFill>
                  <a:schemeClr val="tx1"/>
                </a:solidFill>
                <a:effectLst>
                  <a:glow rad="139700">
                    <a:srgbClr val="000000">
                      <a:alpha val="40000"/>
                    </a:srgbClr>
                  </a:glow>
                  <a:outerShdw blurRad="50800" dist="38100" dir="2700000" algn="tl" rotWithShape="0">
                    <a:prstClr val="black"/>
                  </a:outerShdw>
                </a:effectLst>
                <a:latin typeface="+mn-lt"/>
                <a:ea typeface="+mn-ea"/>
                <a:cs typeface="+mn-cs"/>
              </a:rPr>
              <a:t> - </a:t>
            </a:r>
            <a:r>
              <a:rPr lang="en-ZA" sz="1200" dirty="0" smtClean="0">
                <a:solidFill>
                  <a:srgbClr val="FFFFFF"/>
                </a:solidFill>
                <a:effectLst>
                  <a:glow rad="139700">
                    <a:srgbClr val="000000">
                      <a:alpha val="40000"/>
                    </a:srgbClr>
                  </a:glow>
                  <a:outerShdw blurRad="50800" dist="38100" dir="2700000" algn="tl" rotWithShape="0">
                    <a:prstClr val="black"/>
                  </a:outerShdw>
                </a:effectLst>
                <a:latin typeface="Calibri" pitchFamily="34" charset="0"/>
              </a:rPr>
              <a:t>They devoted themselves to the apostles' teaching and to the fellowship, to the breaking of bread and to prayer. Everyone was filled with awe, and many wonders and miraculous signs were done by the apostles. All the believers were together and had everything in common. Selling their possessions and goods, they gave to anyone as he had need. Every day they continued to meet together in the temple courts. They broke bread in their homes and ate together with glad and sincere hearts, praising God and enjoying the favour of all the people.</a:t>
            </a:r>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spcBef>
                <a:spcPct val="0"/>
              </a:spcBef>
              <a:buClr>
                <a:prstClr val="black"/>
              </a:buClr>
              <a:defRPr/>
            </a:pPr>
            <a:fld id="{0D2C0C69-5696-442A-B3AD-75A3D79A2C7F}" type="slidenum">
              <a:rPr lang="en-ZA" smtClean="0"/>
              <a:pPr>
                <a:spcBef>
                  <a:spcPct val="0"/>
                </a:spcBef>
                <a:buClr>
                  <a:prstClr val="black"/>
                </a:buClr>
                <a:defRPr/>
              </a:pPr>
              <a:t>24</a:t>
            </a:fld>
            <a:endParaRPr lang="en-ZA"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b="1" dirty="0" smtClean="0"/>
              <a:t>Understanding Spiritual Family</a:t>
            </a:r>
          </a:p>
        </p:txBody>
      </p:sp>
      <p:sp>
        <p:nvSpPr>
          <p:cNvPr id="4" name="Slide Number Placeholder 3"/>
          <p:cNvSpPr>
            <a:spLocks noGrp="1"/>
          </p:cNvSpPr>
          <p:nvPr>
            <p:ph type="sldNum" sz="quarter" idx="10"/>
          </p:nvPr>
        </p:nvSpPr>
        <p:spPr/>
        <p:txBody>
          <a:bodyPr/>
          <a:lstStyle/>
          <a:p>
            <a:pPr>
              <a:buClr>
                <a:prstClr val="black"/>
              </a:buClr>
            </a:pPr>
            <a:fld id="{8783FBD6-07ED-41E4-8421-2325B9458240}" type="slidenum">
              <a:rPr lang="en-GB" smtClean="0"/>
              <a:pPr>
                <a:buClr>
                  <a:prstClr val="black"/>
                </a:buClr>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algn="l" fontAlgn="auto">
              <a:spcBef>
                <a:spcPts val="0"/>
              </a:spcBef>
              <a:spcAft>
                <a:spcPts val="0"/>
              </a:spcAft>
              <a:defRPr/>
            </a:pPr>
            <a:r>
              <a:rPr lang="en-ZA" sz="1200" b="1" dirty="0" smtClean="0">
                <a:solidFill>
                  <a:srgbClr val="FFFF00"/>
                </a:solidFill>
                <a:effectLst>
                  <a:glow rad="228600">
                    <a:srgbClr val="000000">
                      <a:alpha val="40000"/>
                    </a:srgbClr>
                  </a:glow>
                  <a:outerShdw blurRad="50800" dist="38100" dir="2700000" algn="tl" rotWithShape="0">
                    <a:prstClr val="black"/>
                  </a:outerShdw>
                </a:effectLst>
                <a:latin typeface="Souvenir Lt BT" pitchFamily="18" charset="0"/>
                <a:cs typeface="+mn-cs"/>
              </a:rPr>
              <a:t>What is Spiritual Family?</a:t>
            </a:r>
            <a:endParaRPr lang="en-ZA" sz="1200" dirty="0" smtClean="0">
              <a:solidFill>
                <a:srgbClr val="FFFF00"/>
              </a:solidFill>
              <a:effectLst>
                <a:glow rad="228600">
                  <a:srgbClr val="000000">
                    <a:alpha val="40000"/>
                  </a:srgbClr>
                </a:glow>
                <a:outerShdw blurRad="50800" dist="38100" dir="2700000" algn="tl" rotWithShape="0">
                  <a:prstClr val="black"/>
                </a:outerShdw>
              </a:effectLst>
              <a:latin typeface="Souvenir Lt BT" pitchFamily="18" charset="0"/>
              <a:cs typeface="+mn-cs"/>
            </a:endParaRPr>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spcBef>
                <a:spcPct val="0"/>
              </a:spcBef>
              <a:buClr>
                <a:prstClr val="black"/>
              </a:buClr>
              <a:defRPr/>
            </a:pPr>
            <a:fld id="{0D2C0C69-5696-442A-B3AD-75A3D79A2C7F}" type="slidenum">
              <a:rPr lang="en-ZA" smtClean="0"/>
              <a:pPr>
                <a:spcBef>
                  <a:spcPct val="0"/>
                </a:spcBef>
                <a:buClr>
                  <a:prstClr val="black"/>
                </a:buClr>
                <a:defRPr/>
              </a:pPr>
              <a:t>26</a:t>
            </a:fld>
            <a:endParaRPr lang="en-ZA"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algn="l" fontAlgn="auto">
              <a:spcBef>
                <a:spcPts val="0"/>
              </a:spcBef>
              <a:spcAft>
                <a:spcPts val="0"/>
              </a:spcAft>
              <a:defRPr/>
            </a:pPr>
            <a:r>
              <a:rPr lang="en-ZA" sz="1200" b="1" dirty="0" smtClean="0">
                <a:solidFill>
                  <a:srgbClr val="FFFF00"/>
                </a:solidFill>
                <a:effectLst>
                  <a:glow rad="228600">
                    <a:srgbClr val="000000">
                      <a:alpha val="40000"/>
                    </a:srgbClr>
                  </a:glow>
                  <a:outerShdw blurRad="50800" dist="38100" dir="2700000" algn="tl" rotWithShape="0">
                    <a:prstClr val="black"/>
                  </a:outerShdw>
                </a:effectLst>
                <a:latin typeface="Souvenir Lt BT" pitchFamily="18" charset="0"/>
                <a:cs typeface="+mn-cs"/>
              </a:rPr>
              <a:t>Spiritual</a:t>
            </a:r>
            <a:r>
              <a:rPr lang="en-ZA" sz="1200" b="1" baseline="0" dirty="0" smtClean="0">
                <a:solidFill>
                  <a:srgbClr val="FFFF00"/>
                </a:solidFill>
                <a:effectLst>
                  <a:glow rad="228600">
                    <a:srgbClr val="000000">
                      <a:alpha val="40000"/>
                    </a:srgbClr>
                  </a:glow>
                  <a:outerShdw blurRad="50800" dist="38100" dir="2700000" algn="tl" rotWithShape="0">
                    <a:prstClr val="black"/>
                  </a:outerShdw>
                </a:effectLst>
                <a:latin typeface="Souvenir Lt BT" pitchFamily="18" charset="0"/>
                <a:cs typeface="+mn-cs"/>
              </a:rPr>
              <a:t> Family</a:t>
            </a:r>
            <a:r>
              <a:rPr lang="en-ZA" sz="1200" b="1" dirty="0" smtClean="0">
                <a:solidFill>
                  <a:srgbClr val="FFFF00"/>
                </a:solidFill>
                <a:effectLst>
                  <a:glow rad="228600">
                    <a:srgbClr val="000000">
                      <a:alpha val="40000"/>
                    </a:srgbClr>
                  </a:glow>
                  <a:outerShdw blurRad="50800" dist="38100" dir="2700000" algn="tl" rotWithShape="0">
                    <a:prstClr val="black"/>
                  </a:outerShdw>
                </a:effectLst>
                <a:latin typeface="Souvenir Lt BT" pitchFamily="18" charset="0"/>
                <a:cs typeface="+mn-cs"/>
              </a:rPr>
              <a:t> Defined:</a:t>
            </a:r>
            <a:r>
              <a:rPr lang="en-ZA" sz="1200" dirty="0" smtClean="0">
                <a:solidFill>
                  <a:srgbClr val="FFFF00"/>
                </a:solidFill>
                <a:effectLst>
                  <a:glow rad="228600">
                    <a:srgbClr val="000000">
                      <a:alpha val="40000"/>
                    </a:srgbClr>
                  </a:glow>
                  <a:outerShdw blurRad="50800" dist="38100" dir="2700000" algn="tl" rotWithShape="0">
                    <a:prstClr val="black"/>
                  </a:outerShdw>
                </a:effectLst>
                <a:latin typeface="Souvenir Lt BT" pitchFamily="18" charset="0"/>
                <a:cs typeface="+mn-cs"/>
              </a:rPr>
              <a:t> Spiritual family is a place where we can know and be known, love and be loved, serve and be served, encourage and be encouraged.</a:t>
            </a:r>
            <a:endParaRPr lang="en-ZA" sz="1200" dirty="0">
              <a:solidFill>
                <a:srgbClr val="FFFF00"/>
              </a:solidFill>
              <a:effectLst>
                <a:glow rad="228600">
                  <a:srgbClr val="000000">
                    <a:alpha val="40000"/>
                  </a:srgbClr>
                </a:glow>
                <a:outerShdw blurRad="50800" dist="38100" dir="2700000" algn="tl" rotWithShape="0">
                  <a:prstClr val="black"/>
                </a:outerShdw>
              </a:effectLst>
              <a:latin typeface="Souvenir Lt BT" pitchFamily="18" charset="0"/>
              <a:cs typeface="+mn-cs"/>
            </a:endParaRPr>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spcBef>
                <a:spcPct val="0"/>
              </a:spcBef>
              <a:buClr>
                <a:prstClr val="black"/>
              </a:buClr>
              <a:defRPr/>
            </a:pPr>
            <a:fld id="{0D2C0C69-5696-442A-B3AD-75A3D79A2C7F}" type="slidenum">
              <a:rPr lang="en-ZA" smtClean="0"/>
              <a:pPr>
                <a:spcBef>
                  <a:spcPct val="0"/>
                </a:spcBef>
                <a:buClr>
                  <a:prstClr val="black"/>
                </a:buClr>
                <a:defRPr/>
              </a:pPr>
              <a:t>27</a:t>
            </a:fld>
            <a:endParaRPr lang="en-ZA"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b="1" dirty="0" smtClean="0"/>
              <a:t>The Benefits of Spiritual Family</a:t>
            </a:r>
            <a:endParaRPr lang="en-ZA" dirty="0" smtClean="0"/>
          </a:p>
        </p:txBody>
      </p:sp>
      <p:sp>
        <p:nvSpPr>
          <p:cNvPr id="4" name="Slide Number Placeholder 3"/>
          <p:cNvSpPr>
            <a:spLocks noGrp="1"/>
          </p:cNvSpPr>
          <p:nvPr>
            <p:ph type="sldNum" sz="quarter" idx="10"/>
          </p:nvPr>
        </p:nvSpPr>
        <p:spPr/>
        <p:txBody>
          <a:bodyPr/>
          <a:lstStyle/>
          <a:p>
            <a:pPr>
              <a:buClr>
                <a:prstClr val="black"/>
              </a:buClr>
            </a:pPr>
            <a:fld id="{8783FBD6-07ED-41E4-8421-2325B9458240}" type="slidenum">
              <a:rPr lang="en-GB" smtClean="0"/>
              <a:pPr>
                <a:buClr>
                  <a:prstClr val="black"/>
                </a:buClr>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b="1" dirty="0" smtClean="0"/>
              <a:t>1. Encouragement: </a:t>
            </a:r>
            <a:r>
              <a:rPr lang="en-ZA" b="0" dirty="0" smtClean="0"/>
              <a:t>Spiritual family means that we are encouraged to become all that we can become in Christ. This is a place where we have cheer leaders who encourage us to carry on!</a:t>
            </a:r>
            <a:endParaRPr lang="en-ZA" b="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ZA" dirty="0" smtClean="0"/>
          </a:p>
        </p:txBody>
      </p:sp>
      <p:sp>
        <p:nvSpPr>
          <p:cNvPr id="4" name="Slide Number Placeholder 3"/>
          <p:cNvSpPr>
            <a:spLocks noGrp="1"/>
          </p:cNvSpPr>
          <p:nvPr>
            <p:ph type="sldNum" sz="quarter" idx="10"/>
          </p:nvPr>
        </p:nvSpPr>
        <p:spPr/>
        <p:txBody>
          <a:bodyPr/>
          <a:lstStyle/>
          <a:p>
            <a:pPr>
              <a:buClr>
                <a:prstClr val="black"/>
              </a:buClr>
            </a:pPr>
            <a:fld id="{8783FBD6-07ED-41E4-8421-2325B9458240}" type="slidenum">
              <a:rPr lang="en-GB" smtClean="0"/>
              <a:pPr>
                <a:buClr>
                  <a:prstClr val="black"/>
                </a:buClr>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ZA" sz="1200" b="1" dirty="0" smtClean="0">
                <a:solidFill>
                  <a:srgbClr val="FFFF00"/>
                </a:solidFill>
                <a:effectLst>
                  <a:outerShdw blurRad="50800" dist="38100" dir="2700000" algn="tl" rotWithShape="0">
                    <a:prstClr val="black"/>
                  </a:outerShdw>
                </a:effectLst>
                <a:latin typeface="Souvenir Lt BT" pitchFamily="18" charset="0"/>
                <a:cs typeface="+mn-cs"/>
              </a:rPr>
              <a:t>Lesson about Family from Space: </a:t>
            </a:r>
            <a:r>
              <a:rPr lang="en-ZA" dirty="0" smtClean="0"/>
              <a:t>Dan the Astronaut</a:t>
            </a:r>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spcBef>
                <a:spcPct val="0"/>
              </a:spcBef>
              <a:buClr>
                <a:prstClr val="black"/>
              </a:buClr>
            </a:pPr>
            <a:fld id="{A0812A4B-026E-468C-9D53-EE1DC8A118FB}" type="slidenum">
              <a:rPr lang="en-ZA"/>
              <a:pPr>
                <a:spcBef>
                  <a:spcPct val="0"/>
                </a:spcBef>
                <a:buClr>
                  <a:prstClr val="black"/>
                </a:buClr>
              </a:pPr>
              <a:t>3</a:t>
            </a:fld>
            <a:endParaRPr lang="en-Z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b="1" dirty="0" smtClean="0"/>
              <a:t>2. Sharing:</a:t>
            </a:r>
            <a:r>
              <a:rPr lang="en-ZA" b="0" dirty="0" smtClean="0"/>
              <a:t> Spiritual family means that we share what we have with each other. Sometimes we share and other times we are on the receiving end of others sharing with us.</a:t>
            </a:r>
          </a:p>
        </p:txBody>
      </p:sp>
      <p:sp>
        <p:nvSpPr>
          <p:cNvPr id="4" name="Slide Number Placeholder 3"/>
          <p:cNvSpPr>
            <a:spLocks noGrp="1"/>
          </p:cNvSpPr>
          <p:nvPr>
            <p:ph type="sldNum" sz="quarter" idx="10"/>
          </p:nvPr>
        </p:nvSpPr>
        <p:spPr/>
        <p:txBody>
          <a:bodyPr/>
          <a:lstStyle/>
          <a:p>
            <a:pPr>
              <a:buClr>
                <a:prstClr val="black"/>
              </a:buClr>
            </a:pPr>
            <a:fld id="{8783FBD6-07ED-41E4-8421-2325B9458240}" type="slidenum">
              <a:rPr lang="en-GB" smtClean="0"/>
              <a:pPr>
                <a:buClr>
                  <a:prstClr val="black"/>
                </a:buClr>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r>
              <a:rPr lang="en-ZA" sz="1200" b="1" kern="1200" dirty="0" smtClean="0">
                <a:solidFill>
                  <a:schemeClr val="tx1"/>
                </a:solidFill>
                <a:latin typeface="+mn-lt"/>
                <a:ea typeface="+mn-ea"/>
                <a:cs typeface="+mn-cs"/>
              </a:rPr>
              <a:t>Two Are Better Than One:</a:t>
            </a:r>
            <a:r>
              <a:rPr lang="en-ZA" sz="1200" kern="1200" dirty="0" smtClean="0">
                <a:solidFill>
                  <a:schemeClr val="tx1"/>
                </a:solidFill>
                <a:latin typeface="+mn-lt"/>
                <a:ea typeface="+mn-ea"/>
                <a:cs typeface="+mn-cs"/>
              </a:rPr>
              <a:t> Ecclesiastes 4:9-12</a:t>
            </a:r>
            <a:r>
              <a:rPr lang="en-ZA" sz="1200" kern="1200" baseline="0" dirty="0" smtClean="0">
                <a:solidFill>
                  <a:schemeClr val="tx1"/>
                </a:solidFill>
                <a:latin typeface="+mn-lt"/>
                <a:ea typeface="+mn-ea"/>
                <a:cs typeface="+mn-cs"/>
              </a:rPr>
              <a:t> - </a:t>
            </a:r>
            <a:r>
              <a:rPr lang="en-ZA" sz="1200" kern="1200" dirty="0" smtClean="0">
                <a:solidFill>
                  <a:schemeClr val="tx1"/>
                </a:solidFill>
                <a:latin typeface="+mn-lt"/>
                <a:ea typeface="+mn-ea"/>
                <a:cs typeface="+mn-cs"/>
              </a:rPr>
              <a:t>Two people are better than one because together they have a good reward for their hard work. If one falls, the other can help his friend get up. But how tragic it is for the one who is all alone when he falls. There is no one to help him get up.</a:t>
            </a:r>
            <a:r>
              <a:rPr lang="en-ZA" sz="1200" kern="1200" baseline="0" dirty="0" smtClean="0">
                <a:solidFill>
                  <a:schemeClr val="tx1"/>
                </a:solidFill>
                <a:latin typeface="+mn-lt"/>
                <a:ea typeface="+mn-ea"/>
                <a:cs typeface="+mn-cs"/>
              </a:rPr>
              <a:t> </a:t>
            </a:r>
            <a:r>
              <a:rPr lang="en-ZA" sz="1200" kern="1200" dirty="0" smtClean="0">
                <a:solidFill>
                  <a:schemeClr val="tx1"/>
                </a:solidFill>
                <a:latin typeface="+mn-lt"/>
                <a:ea typeface="+mn-ea"/>
                <a:cs typeface="+mn-cs"/>
              </a:rPr>
              <a:t>Again, if two people lie down together, they can keep warm, but how can one person keep warm? Though one person may be overpowered by another, two people can resist one opponent. A triple-braided rope is not easily broken. </a:t>
            </a:r>
            <a:endParaRPr lang="en-ZA" dirty="0"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spcBef>
                <a:spcPct val="0"/>
              </a:spcBef>
              <a:buClr>
                <a:prstClr val="black"/>
              </a:buClr>
              <a:defRPr/>
            </a:pPr>
            <a:fld id="{AB0728EC-3C9F-4155-934D-4C2E08356875}" type="slidenum">
              <a:rPr lang="en-ZA" smtClean="0"/>
              <a:pPr>
                <a:spcBef>
                  <a:spcPct val="0"/>
                </a:spcBef>
                <a:buClr>
                  <a:prstClr val="black"/>
                </a:buClr>
                <a:defRPr/>
              </a:pPr>
              <a:t>31</a:t>
            </a:fld>
            <a:endParaRPr lang="en-ZA"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b="1" dirty="0" smtClean="0"/>
              <a:t>3. Accountability: </a:t>
            </a:r>
            <a:r>
              <a:rPr lang="en-ZA" b="0" dirty="0" smtClean="0"/>
              <a:t>Spiritual family means</a:t>
            </a:r>
            <a:r>
              <a:rPr lang="en-ZA" b="0" baseline="0" dirty="0" smtClean="0"/>
              <a:t> that we have people who help us overcome sins and struggles in our lives by keeping us accountable to live better lives.</a:t>
            </a:r>
            <a:endParaRPr lang="en-ZA" b="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ZA" dirty="0" smtClean="0"/>
          </a:p>
        </p:txBody>
      </p:sp>
      <p:sp>
        <p:nvSpPr>
          <p:cNvPr id="4" name="Slide Number Placeholder 3"/>
          <p:cNvSpPr>
            <a:spLocks noGrp="1"/>
          </p:cNvSpPr>
          <p:nvPr>
            <p:ph type="sldNum" sz="quarter" idx="10"/>
          </p:nvPr>
        </p:nvSpPr>
        <p:spPr/>
        <p:txBody>
          <a:bodyPr/>
          <a:lstStyle/>
          <a:p>
            <a:pPr>
              <a:buClr>
                <a:prstClr val="black"/>
              </a:buClr>
            </a:pPr>
            <a:fld id="{8783FBD6-07ED-41E4-8421-2325B9458240}" type="slidenum">
              <a:rPr lang="en-GB" smtClean="0"/>
              <a:pPr>
                <a:buClr>
                  <a:prstClr val="black"/>
                </a:buClr>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b="1" dirty="0" smtClean="0"/>
              <a:t>4. Comfort: </a:t>
            </a:r>
            <a:r>
              <a:rPr lang="en-ZA" b="0" dirty="0" smtClean="0"/>
              <a:t>Spiritual family means that we receive comfort when we go through</a:t>
            </a:r>
            <a:r>
              <a:rPr lang="en-ZA" b="0" baseline="0" dirty="0" smtClean="0"/>
              <a:t> tough times. We all need a shoulder to cry on at times!</a:t>
            </a:r>
            <a:endParaRPr lang="en-ZA" b="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ZA" dirty="0" smtClean="0"/>
          </a:p>
        </p:txBody>
      </p:sp>
      <p:sp>
        <p:nvSpPr>
          <p:cNvPr id="4" name="Slide Number Placeholder 3"/>
          <p:cNvSpPr>
            <a:spLocks noGrp="1"/>
          </p:cNvSpPr>
          <p:nvPr>
            <p:ph type="sldNum" sz="quarter" idx="10"/>
          </p:nvPr>
        </p:nvSpPr>
        <p:spPr/>
        <p:txBody>
          <a:bodyPr/>
          <a:lstStyle/>
          <a:p>
            <a:pPr>
              <a:buClr>
                <a:prstClr val="black"/>
              </a:buClr>
            </a:pPr>
            <a:fld id="{8783FBD6-07ED-41E4-8421-2325B9458240}" type="slidenum">
              <a:rPr lang="en-GB" smtClean="0"/>
              <a:pPr>
                <a:buClr>
                  <a:prstClr val="black"/>
                </a:buClr>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b="1" dirty="0" smtClean="0"/>
              <a:t>5. Shaping: </a:t>
            </a:r>
            <a:r>
              <a:rPr lang="en-ZA" b="0" dirty="0" smtClean="0"/>
              <a:t>Spiritual</a:t>
            </a:r>
            <a:r>
              <a:rPr lang="en-ZA" b="0" baseline="0" dirty="0" smtClean="0"/>
              <a:t> family also means that we have people who help to shape us into the likeness of Jesus – it is a process that is not always pleasant (it is like iron sharpening iron) but it is necessary.</a:t>
            </a:r>
            <a:endParaRPr lang="en-ZA" b="0" dirty="0" smtClean="0"/>
          </a:p>
        </p:txBody>
      </p:sp>
      <p:sp>
        <p:nvSpPr>
          <p:cNvPr id="4" name="Slide Number Placeholder 3"/>
          <p:cNvSpPr>
            <a:spLocks noGrp="1"/>
          </p:cNvSpPr>
          <p:nvPr>
            <p:ph type="sldNum" sz="quarter" idx="10"/>
          </p:nvPr>
        </p:nvSpPr>
        <p:spPr/>
        <p:txBody>
          <a:bodyPr/>
          <a:lstStyle/>
          <a:p>
            <a:pPr>
              <a:buClr>
                <a:prstClr val="black"/>
              </a:buClr>
            </a:pPr>
            <a:fld id="{8783FBD6-07ED-41E4-8421-2325B9458240}" type="slidenum">
              <a:rPr lang="en-GB" smtClean="0"/>
              <a:pPr>
                <a:buClr>
                  <a:prstClr val="black"/>
                </a:buClr>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ZA" b="1" dirty="0" smtClean="0">
                <a:solidFill>
                  <a:srgbClr val="FFFF00"/>
                </a:solidFill>
                <a:effectLst>
                  <a:outerShdw blurRad="50800" dist="38100" dir="2700000" algn="tl" rotWithShape="0">
                    <a:prstClr val="black"/>
                  </a:outerShdw>
                </a:effectLst>
                <a:latin typeface="Souvenir Lt BT" pitchFamily="18" charset="0"/>
                <a:cs typeface="+mn-cs"/>
              </a:rPr>
              <a:t>True Friends: </a:t>
            </a:r>
            <a:r>
              <a:rPr lang="en-ZA" dirty="0" smtClean="0">
                <a:solidFill>
                  <a:srgbClr val="FFFF00"/>
                </a:solidFill>
                <a:effectLst>
                  <a:outerShdw blurRad="50800" dist="38100" dir="2700000" algn="tl" rotWithShape="0">
                    <a:prstClr val="black"/>
                  </a:outerShdw>
                </a:effectLst>
                <a:latin typeface="Souvenir Lt BT" pitchFamily="18" charset="0"/>
                <a:cs typeface="+mn-cs"/>
              </a:rPr>
              <a:t>True friends build you up, protect you and love you enough to tell you when you are wrong.</a:t>
            </a:r>
          </a:p>
          <a:p>
            <a:pPr eaLnBrk="1" hangingPunct="1">
              <a:spcBef>
                <a:spcPct val="0"/>
              </a:spcBef>
            </a:pPr>
            <a:endParaRPr lang="en-ZA" dirty="0"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spcBef>
                <a:spcPct val="0"/>
              </a:spcBef>
              <a:buClr>
                <a:prstClr val="black"/>
              </a:buClr>
              <a:defRPr/>
            </a:pPr>
            <a:fld id="{0D2C0C69-5696-442A-B3AD-75A3D79A2C7F}" type="slidenum">
              <a:rPr lang="en-ZA" smtClean="0"/>
              <a:pPr>
                <a:spcBef>
                  <a:spcPct val="0"/>
                </a:spcBef>
                <a:buClr>
                  <a:prstClr val="black"/>
                </a:buClr>
                <a:defRPr/>
              </a:pPr>
              <a:t>35</a:t>
            </a:fld>
            <a:endParaRPr lang="en-ZA"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b="1" dirty="0" smtClean="0"/>
              <a:t>Ideas for Developing Spiritual Family</a:t>
            </a:r>
          </a:p>
        </p:txBody>
      </p:sp>
      <p:sp>
        <p:nvSpPr>
          <p:cNvPr id="4" name="Slide Number Placeholder 3"/>
          <p:cNvSpPr>
            <a:spLocks noGrp="1"/>
          </p:cNvSpPr>
          <p:nvPr>
            <p:ph type="sldNum" sz="quarter" idx="10"/>
          </p:nvPr>
        </p:nvSpPr>
        <p:spPr/>
        <p:txBody>
          <a:bodyPr/>
          <a:lstStyle/>
          <a:p>
            <a:pPr>
              <a:buClr>
                <a:prstClr val="black"/>
              </a:buClr>
            </a:pPr>
            <a:fld id="{8783FBD6-07ED-41E4-8421-2325B9458240}" type="slidenum">
              <a:rPr lang="en-GB" smtClean="0"/>
              <a:pPr>
                <a:buClr>
                  <a:prstClr val="black"/>
                </a:buClr>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742950" indent="-742950">
              <a:buNone/>
            </a:pPr>
            <a:r>
              <a:rPr lang="en-ZA" sz="1200" b="1" dirty="0" smtClean="0">
                <a:solidFill>
                  <a:schemeClr val="tx1"/>
                </a:solidFill>
                <a:effectLst>
                  <a:glow rad="139700">
                    <a:srgbClr val="000000">
                      <a:alpha val="40000"/>
                    </a:srgbClr>
                  </a:glow>
                  <a:outerShdw blurRad="50800" dist="38100" dir="2700000" algn="tl" rotWithShape="0">
                    <a:prstClr val="black"/>
                  </a:outerShdw>
                </a:effectLst>
                <a:latin typeface="Britannic Bold" pitchFamily="34" charset="0"/>
                <a:cs typeface="+mn-cs"/>
              </a:rPr>
              <a:t>1. </a:t>
            </a:r>
            <a:r>
              <a:rPr lang="en-ZA" sz="1200" b="1" dirty="0" smtClean="0">
                <a:solidFill>
                  <a:srgbClr val="66FF33"/>
                </a:solidFill>
                <a:effectLst>
                  <a:glow rad="228600">
                    <a:srgbClr val="000000">
                      <a:alpha val="40000"/>
                    </a:srgbClr>
                  </a:glow>
                  <a:outerShdw blurRad="50800" dist="38100" dir="2700000" algn="tl" rotWithShape="0">
                    <a:prstClr val="black"/>
                  </a:outerShdw>
                </a:effectLst>
                <a:latin typeface="Calibri" pitchFamily="34" charset="0"/>
                <a:cs typeface="+mn-cs"/>
              </a:rPr>
              <a:t>Build friendships </a:t>
            </a:r>
            <a:r>
              <a:rPr lang="en-ZA" sz="1200" dirty="0" smtClean="0">
                <a:solidFill>
                  <a:srgbClr val="66FF33"/>
                </a:solidFill>
                <a:effectLst>
                  <a:glow rad="228600">
                    <a:srgbClr val="000000">
                      <a:alpha val="40000"/>
                    </a:srgbClr>
                  </a:glow>
                  <a:outerShdw blurRad="50800" dist="38100" dir="2700000" algn="tl" rotWithShape="0">
                    <a:prstClr val="black"/>
                  </a:outerShdw>
                </a:effectLst>
                <a:latin typeface="Calibri" pitchFamily="34" charset="0"/>
                <a:cs typeface="+mn-cs"/>
              </a:rPr>
              <a:t>– it starts with</a:t>
            </a:r>
            <a:r>
              <a:rPr lang="en-ZA" sz="1200" baseline="0" dirty="0" smtClean="0">
                <a:solidFill>
                  <a:srgbClr val="66FF33"/>
                </a:solidFill>
                <a:effectLst>
                  <a:glow rad="228600">
                    <a:srgbClr val="000000">
                      <a:alpha val="40000"/>
                    </a:srgbClr>
                  </a:glow>
                  <a:outerShdw blurRad="50800" dist="38100" dir="2700000" algn="tl" rotWithShape="0">
                    <a:prstClr val="black"/>
                  </a:outerShdw>
                </a:effectLst>
                <a:latin typeface="Calibri" pitchFamily="34" charset="0"/>
                <a:cs typeface="+mn-cs"/>
              </a:rPr>
              <a:t> a simple: </a:t>
            </a:r>
            <a:r>
              <a:rPr lang="en-ZA" sz="1200" dirty="0" smtClean="0">
                <a:solidFill>
                  <a:srgbClr val="66FF33"/>
                </a:solidFill>
                <a:effectLst>
                  <a:glow rad="228600">
                    <a:srgbClr val="000000">
                      <a:alpha val="40000"/>
                    </a:srgbClr>
                  </a:glow>
                  <a:outerShdw blurRad="50800" dist="38100" dir="2700000" algn="tl" rotWithShape="0">
                    <a:prstClr val="black"/>
                  </a:outerShdw>
                </a:effectLst>
                <a:latin typeface="Calibri" pitchFamily="34" charset="0"/>
                <a:cs typeface="+mn-cs"/>
              </a:rPr>
              <a:t>“Hi, my name is…”</a:t>
            </a:r>
          </a:p>
          <a:p>
            <a:pPr fontAlgn="auto">
              <a:lnSpc>
                <a:spcPts val="3080"/>
              </a:lnSpc>
              <a:spcBef>
                <a:spcPct val="50000"/>
              </a:spcBef>
              <a:spcAft>
                <a:spcPts val="0"/>
              </a:spcAft>
              <a:defRPr/>
            </a:pPr>
            <a:endParaRPr lang="en-ZA" sz="1200" b="0" dirty="0">
              <a:solidFill>
                <a:schemeClr val="tx1"/>
              </a:solidFill>
              <a:effectLst>
                <a:glow rad="139700">
                  <a:srgbClr val="000000">
                    <a:alpha val="40000"/>
                  </a:srgbClr>
                </a:glow>
                <a:outerShdw blurRad="50800" dist="38100" dir="2700000" algn="tl" rotWithShape="0">
                  <a:prstClr val="black"/>
                </a:outerShdw>
              </a:effectLst>
              <a:latin typeface="Britannic Bold" pitchFamily="34" charset="0"/>
              <a:cs typeface="+mn-cs"/>
            </a:endParaRPr>
          </a:p>
        </p:txBody>
      </p:sp>
      <p:sp>
        <p:nvSpPr>
          <p:cNvPr id="4" name="Slide Number Placeholder 3"/>
          <p:cNvSpPr>
            <a:spLocks noGrp="1"/>
          </p:cNvSpPr>
          <p:nvPr>
            <p:ph type="sldNum" sz="quarter" idx="10"/>
          </p:nvPr>
        </p:nvSpPr>
        <p:spPr/>
        <p:txBody>
          <a:bodyPr/>
          <a:lstStyle/>
          <a:p>
            <a:pPr>
              <a:buClr>
                <a:prstClr val="black"/>
              </a:buClr>
            </a:pPr>
            <a:fld id="{8783FBD6-07ED-41E4-8421-2325B9458240}" type="slidenum">
              <a:rPr lang="en-GB" smtClean="0"/>
              <a:pPr>
                <a:buClr>
                  <a:prstClr val="black"/>
                </a:buClr>
              </a:pPr>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z="1200" b="1" dirty="0" smtClean="0">
                <a:solidFill>
                  <a:schemeClr val="tx1"/>
                </a:solidFill>
                <a:effectLst>
                  <a:glow rad="139700">
                    <a:srgbClr val="000000">
                      <a:alpha val="40000"/>
                    </a:srgbClr>
                  </a:glow>
                  <a:outerShdw blurRad="50800" dist="38100" dir="2700000" algn="tl" rotWithShape="0">
                    <a:prstClr val="black"/>
                  </a:outerShdw>
                </a:effectLst>
                <a:latin typeface="Britannic Bold" pitchFamily="34" charset="0"/>
                <a:cs typeface="+mn-cs"/>
              </a:rPr>
              <a:t>2. Talk about </a:t>
            </a:r>
            <a:r>
              <a:rPr lang="en-ZA" sz="1200" b="1" dirty="0" smtClean="0">
                <a:solidFill>
                  <a:srgbClr val="66FF33"/>
                </a:solidFill>
                <a:effectLst>
                  <a:glow rad="228600">
                    <a:srgbClr val="000000">
                      <a:alpha val="40000"/>
                    </a:srgbClr>
                  </a:glow>
                  <a:outerShdw blurRad="50800" dist="38100" dir="2700000" algn="tl" rotWithShape="0">
                    <a:prstClr val="black"/>
                  </a:outerShdw>
                </a:effectLst>
                <a:latin typeface="Calibri" pitchFamily="34" charset="0"/>
                <a:cs typeface="+mn-cs"/>
              </a:rPr>
              <a:t>interests, life questions and struggles</a:t>
            </a:r>
          </a:p>
        </p:txBody>
      </p:sp>
      <p:sp>
        <p:nvSpPr>
          <p:cNvPr id="4" name="Slide Number Placeholder 3"/>
          <p:cNvSpPr>
            <a:spLocks noGrp="1"/>
          </p:cNvSpPr>
          <p:nvPr>
            <p:ph type="sldNum" sz="quarter" idx="10"/>
          </p:nvPr>
        </p:nvSpPr>
        <p:spPr/>
        <p:txBody>
          <a:bodyPr/>
          <a:lstStyle/>
          <a:p>
            <a:pPr>
              <a:buClr>
                <a:prstClr val="black"/>
              </a:buClr>
            </a:pPr>
            <a:fld id="{8783FBD6-07ED-41E4-8421-2325B9458240}" type="slidenum">
              <a:rPr lang="en-GB" smtClean="0"/>
              <a:pPr>
                <a:buClr>
                  <a:prstClr val="black"/>
                </a:buClr>
              </a:pPr>
              <a:t>38</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z="1200" b="1" dirty="0" smtClean="0">
                <a:solidFill>
                  <a:srgbClr val="66FF33"/>
                </a:solidFill>
                <a:effectLst>
                  <a:glow rad="228600">
                    <a:srgbClr val="000000">
                      <a:alpha val="40000"/>
                    </a:srgbClr>
                  </a:glow>
                  <a:outerShdw blurRad="50800" dist="38100" dir="2700000" algn="tl" rotWithShape="0">
                    <a:prstClr val="black"/>
                  </a:outerShdw>
                </a:effectLst>
                <a:latin typeface="Calibri" pitchFamily="34" charset="0"/>
                <a:cs typeface="+mn-cs"/>
              </a:rPr>
              <a:t>3. </a:t>
            </a:r>
            <a:r>
              <a:rPr lang="en-ZA" b="1" dirty="0" smtClean="0">
                <a:solidFill>
                  <a:srgbClr val="66FF33"/>
                </a:solidFill>
                <a:effectLst>
                  <a:glow rad="228600">
                    <a:srgbClr val="000000">
                      <a:alpha val="40000"/>
                    </a:srgbClr>
                  </a:glow>
                  <a:outerShdw blurRad="50800" dist="38100" dir="2700000" algn="tl" rotWithShape="0">
                    <a:prstClr val="black"/>
                  </a:outerShdw>
                </a:effectLst>
                <a:latin typeface="Calibri" pitchFamily="34" charset="0"/>
                <a:cs typeface="+mn-cs"/>
              </a:rPr>
              <a:t>Discover needs and help where you can</a:t>
            </a:r>
          </a:p>
        </p:txBody>
      </p:sp>
      <p:sp>
        <p:nvSpPr>
          <p:cNvPr id="4" name="Slide Number Placeholder 3"/>
          <p:cNvSpPr>
            <a:spLocks noGrp="1"/>
          </p:cNvSpPr>
          <p:nvPr>
            <p:ph type="sldNum" sz="quarter" idx="10"/>
          </p:nvPr>
        </p:nvSpPr>
        <p:spPr/>
        <p:txBody>
          <a:bodyPr/>
          <a:lstStyle/>
          <a:p>
            <a:pPr>
              <a:buClr>
                <a:prstClr val="black"/>
              </a:buClr>
            </a:pPr>
            <a:fld id="{8783FBD6-07ED-41E4-8421-2325B9458240}" type="slidenum">
              <a:rPr lang="en-GB" smtClean="0"/>
              <a:pPr>
                <a:buClr>
                  <a:prstClr val="black"/>
                </a:buClr>
              </a:pPr>
              <a:t>39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ZA" dirty="0" smtClean="0"/>
              <a:t>There was once a man name Don Astronaut.</a:t>
            </a:r>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spcBef>
                <a:spcPct val="0"/>
              </a:spcBef>
              <a:buClr>
                <a:prstClr val="black"/>
              </a:buClr>
            </a:pPr>
            <a:fld id="{3E5CEB01-7963-477D-8E4F-04C68B3AC312}" type="slidenum">
              <a:rPr lang="en-ZA"/>
              <a:pPr>
                <a:spcBef>
                  <a:spcPct val="0"/>
                </a:spcBef>
                <a:buClr>
                  <a:prstClr val="black"/>
                </a:buClr>
              </a:pPr>
              <a:t>4</a:t>
            </a:fld>
            <a:endParaRPr lang="en-Z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ZA" sz="1200" b="1" dirty="0" smtClean="0">
                <a:solidFill>
                  <a:srgbClr val="66FF33"/>
                </a:solidFill>
                <a:effectLst>
                  <a:glow rad="228600">
                    <a:srgbClr val="000000">
                      <a:alpha val="40000"/>
                    </a:srgbClr>
                  </a:glow>
                  <a:outerShdw blurRad="50800" dist="38100" dir="2700000" algn="tl" rotWithShape="0">
                    <a:prstClr val="black"/>
                  </a:outerShdw>
                </a:effectLst>
                <a:latin typeface="Calibri" pitchFamily="34" charset="0"/>
                <a:cs typeface="+mn-cs"/>
              </a:rPr>
              <a:t>4. Show l</a:t>
            </a:r>
            <a:r>
              <a:rPr lang="en-ZA" sz="1200" b="1" dirty="0" smtClean="0">
                <a:solidFill>
                  <a:srgbClr val="FFFF00"/>
                </a:solidFill>
                <a:effectLst>
                  <a:outerShdw blurRad="50800" dist="38100" dir="2700000" algn="tl" rotWithShape="0">
                    <a:prstClr val="black"/>
                  </a:outerShdw>
                </a:effectLst>
                <a:latin typeface="Souvenir Lt BT" pitchFamily="18" charset="0"/>
                <a:cs typeface="+mn-cs"/>
              </a:rPr>
              <a:t>ove with words AND actions</a:t>
            </a:r>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spcBef>
                <a:spcPct val="0"/>
              </a:spcBef>
              <a:buClr>
                <a:prstClr val="black"/>
              </a:buClr>
              <a:defRPr/>
            </a:pPr>
            <a:fld id="{0D2C0C69-5696-442A-B3AD-75A3D79A2C7F}" type="slidenum">
              <a:rPr lang="en-ZA" smtClean="0"/>
              <a:pPr>
                <a:spcBef>
                  <a:spcPct val="0"/>
                </a:spcBef>
                <a:buClr>
                  <a:prstClr val="black"/>
                </a:buClr>
                <a:defRPr/>
              </a:pPr>
              <a:t>40</a:t>
            </a:fld>
            <a:endParaRPr lang="en-ZA"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1" dirty="0" smtClean="0"/>
              <a:t>The One </a:t>
            </a:r>
            <a:r>
              <a:rPr lang="en-ZA" b="1" dirty="0" err="1" smtClean="0"/>
              <a:t>Anothering</a:t>
            </a:r>
            <a:r>
              <a:rPr lang="en-ZA" b="1" dirty="0" smtClean="0"/>
              <a:t> Experience: </a:t>
            </a:r>
            <a:r>
              <a:rPr lang="en-ZA" b="0" dirty="0" smtClean="0"/>
              <a:t>Hand out slips of paper with a one another command from the New Testament</a:t>
            </a:r>
            <a:r>
              <a:rPr lang="en-ZA" b="0" baseline="0" dirty="0" smtClean="0"/>
              <a:t> typed on it. Have youth thinking about how they can act out the command. Then give five minutes for youth to mix and carry out the commands.</a:t>
            </a:r>
            <a:endParaRPr lang="en-ZA" b="0" dirty="0"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spcBef>
                <a:spcPct val="0"/>
              </a:spcBef>
              <a:buClr>
                <a:prstClr val="black"/>
              </a:buClr>
              <a:defRPr/>
            </a:pPr>
            <a:fld id="{0D2C0C69-5696-442A-B3AD-75A3D79A2C7F}" type="slidenum">
              <a:rPr lang="en-ZA" smtClean="0"/>
              <a:pPr>
                <a:spcBef>
                  <a:spcPct val="0"/>
                </a:spcBef>
                <a:buClr>
                  <a:prstClr val="black"/>
                </a:buClr>
                <a:defRPr/>
              </a:pPr>
              <a:t>41</a:t>
            </a:fld>
            <a:endParaRPr lang="en-ZA"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r>
              <a:rPr lang="en-ZA" b="1" dirty="0" smtClean="0"/>
              <a:t>The One Another Commands: </a:t>
            </a:r>
            <a:r>
              <a:rPr lang="en-ZA" b="0" dirty="0" smtClean="0"/>
              <a:t>Group 1 - </a:t>
            </a:r>
            <a:r>
              <a:rPr lang="en-ZA" sz="1200" dirty="0" smtClean="0">
                <a:solidFill>
                  <a:schemeClr val="tx1"/>
                </a:solidFill>
                <a:effectLst>
                  <a:outerShdw blurRad="50800" dist="38100" dir="2700000" algn="tl" rotWithShape="0">
                    <a:prstClr val="black"/>
                  </a:outerShdw>
                </a:effectLst>
                <a:latin typeface="Calibri" pitchFamily="34" charset="0"/>
              </a:rPr>
              <a:t>Be devoted to one another;</a:t>
            </a:r>
            <a:r>
              <a:rPr lang="en-ZA" sz="1200" baseline="0" dirty="0" smtClean="0">
                <a:solidFill>
                  <a:schemeClr val="tx1"/>
                </a:solidFill>
                <a:effectLst>
                  <a:outerShdw blurRad="50800" dist="38100" dir="2700000" algn="tl" rotWithShape="0">
                    <a:prstClr val="black"/>
                  </a:outerShdw>
                </a:effectLst>
                <a:latin typeface="Calibri" pitchFamily="34" charset="0"/>
              </a:rPr>
              <a:t> </a:t>
            </a:r>
            <a:r>
              <a:rPr lang="en-ZA" sz="1200" dirty="0" smtClean="0">
                <a:solidFill>
                  <a:schemeClr val="tx1"/>
                </a:solidFill>
                <a:effectLst>
                  <a:outerShdw blurRad="50800" dist="38100" dir="2700000" algn="tl" rotWithShape="0">
                    <a:prstClr val="black"/>
                  </a:outerShdw>
                </a:effectLst>
                <a:latin typeface="Calibri" pitchFamily="34" charset="0"/>
              </a:rPr>
              <a:t>Live in harmony with one another;</a:t>
            </a:r>
            <a:r>
              <a:rPr lang="en-ZA" sz="1200" baseline="0" dirty="0" smtClean="0">
                <a:solidFill>
                  <a:schemeClr val="tx1"/>
                </a:solidFill>
                <a:effectLst>
                  <a:outerShdw blurRad="50800" dist="38100" dir="2700000" algn="tl" rotWithShape="0">
                    <a:prstClr val="black"/>
                  </a:outerShdw>
                </a:effectLst>
                <a:latin typeface="Calibri" pitchFamily="34" charset="0"/>
              </a:rPr>
              <a:t> </a:t>
            </a:r>
            <a:r>
              <a:rPr lang="en-ZA" sz="1200" dirty="0" smtClean="0">
                <a:solidFill>
                  <a:schemeClr val="tx1"/>
                </a:solidFill>
                <a:effectLst>
                  <a:outerShdw blurRad="50800" dist="38100" dir="2700000" algn="tl" rotWithShape="0">
                    <a:prstClr val="black"/>
                  </a:outerShdw>
                </a:effectLst>
                <a:latin typeface="Calibri" pitchFamily="34" charset="0"/>
              </a:rPr>
              <a:t>Accept one another;</a:t>
            </a:r>
            <a:r>
              <a:rPr lang="en-ZA" sz="1200" baseline="0" dirty="0" smtClean="0">
                <a:solidFill>
                  <a:schemeClr val="tx1"/>
                </a:solidFill>
                <a:effectLst>
                  <a:outerShdw blurRad="50800" dist="38100" dir="2700000" algn="tl" rotWithShape="0">
                    <a:prstClr val="black"/>
                  </a:outerShdw>
                </a:effectLst>
                <a:latin typeface="Calibri" pitchFamily="34" charset="0"/>
              </a:rPr>
              <a:t> </a:t>
            </a:r>
            <a:r>
              <a:rPr lang="en-ZA" sz="1200" dirty="0" smtClean="0">
                <a:solidFill>
                  <a:schemeClr val="tx1"/>
                </a:solidFill>
                <a:effectLst>
                  <a:outerShdw blurRad="50800" dist="38100" dir="2700000" algn="tl" rotWithShape="0">
                    <a:prstClr val="black"/>
                  </a:outerShdw>
                </a:effectLst>
                <a:latin typeface="Calibri" pitchFamily="34" charset="0"/>
              </a:rPr>
              <a:t>Instruct one another;</a:t>
            </a:r>
            <a:r>
              <a:rPr lang="en-ZA" sz="1200" baseline="0" dirty="0" smtClean="0">
                <a:solidFill>
                  <a:schemeClr val="tx1"/>
                </a:solidFill>
                <a:effectLst>
                  <a:outerShdw blurRad="50800" dist="38100" dir="2700000" algn="tl" rotWithShape="0">
                    <a:prstClr val="black"/>
                  </a:outerShdw>
                </a:effectLst>
                <a:latin typeface="Calibri" pitchFamily="34" charset="0"/>
              </a:rPr>
              <a:t> </a:t>
            </a:r>
            <a:r>
              <a:rPr lang="en-ZA" sz="1200" dirty="0" smtClean="0">
                <a:solidFill>
                  <a:schemeClr val="tx1"/>
                </a:solidFill>
                <a:effectLst>
                  <a:outerShdw blurRad="50800" dist="38100" dir="2700000" algn="tl" rotWithShape="0">
                    <a:prstClr val="black"/>
                  </a:outerShdw>
                </a:effectLst>
                <a:latin typeface="Calibri" pitchFamily="34" charset="0"/>
              </a:rPr>
              <a:t>Greet one another with a holy kiss;</a:t>
            </a:r>
            <a:r>
              <a:rPr lang="en-ZA" sz="1200" baseline="0" dirty="0" smtClean="0">
                <a:solidFill>
                  <a:schemeClr val="tx1"/>
                </a:solidFill>
                <a:effectLst>
                  <a:outerShdw blurRad="50800" dist="38100" dir="2700000" algn="tl" rotWithShape="0">
                    <a:prstClr val="black"/>
                  </a:outerShdw>
                </a:effectLst>
                <a:latin typeface="Calibri" pitchFamily="34" charset="0"/>
              </a:rPr>
              <a:t> </a:t>
            </a:r>
            <a:r>
              <a:rPr lang="en-ZA" sz="1200" dirty="0" smtClean="0">
                <a:solidFill>
                  <a:schemeClr val="tx1"/>
                </a:solidFill>
                <a:effectLst>
                  <a:outerShdw blurRad="50800" dist="38100" dir="2700000" algn="tl" rotWithShape="0">
                    <a:prstClr val="black"/>
                  </a:outerShdw>
                </a:effectLst>
                <a:latin typeface="Calibri" pitchFamily="34" charset="0"/>
              </a:rPr>
              <a:t>Agree with one another;</a:t>
            </a:r>
            <a:r>
              <a:rPr lang="en-ZA" sz="1200" baseline="0" dirty="0" smtClean="0">
                <a:solidFill>
                  <a:schemeClr val="tx1"/>
                </a:solidFill>
                <a:effectLst>
                  <a:outerShdw blurRad="50800" dist="38100" dir="2700000" algn="tl" rotWithShape="0">
                    <a:prstClr val="black"/>
                  </a:outerShdw>
                </a:effectLst>
                <a:latin typeface="Calibri" pitchFamily="34" charset="0"/>
              </a:rPr>
              <a:t> </a:t>
            </a:r>
            <a:r>
              <a:rPr lang="en-ZA" sz="1200" dirty="0" smtClean="0">
                <a:solidFill>
                  <a:schemeClr val="tx1"/>
                </a:solidFill>
                <a:effectLst>
                  <a:outerShdw blurRad="50800" dist="38100" dir="2700000" algn="tl" rotWithShape="0">
                    <a:prstClr val="black"/>
                  </a:outerShdw>
                </a:effectLst>
                <a:latin typeface="Calibri" pitchFamily="34" charset="0"/>
              </a:rPr>
              <a:t>Serve one another;</a:t>
            </a:r>
            <a:r>
              <a:rPr lang="en-ZA" sz="1200" baseline="0" dirty="0" smtClean="0">
                <a:solidFill>
                  <a:schemeClr val="tx1"/>
                </a:solidFill>
                <a:effectLst>
                  <a:outerShdw blurRad="50800" dist="38100" dir="2700000" algn="tl" rotWithShape="0">
                    <a:prstClr val="black"/>
                  </a:outerShdw>
                </a:effectLst>
                <a:latin typeface="Calibri" pitchFamily="34" charset="0"/>
              </a:rPr>
              <a:t> </a:t>
            </a:r>
            <a:r>
              <a:rPr lang="en-ZA" sz="1200" dirty="0" smtClean="0">
                <a:solidFill>
                  <a:schemeClr val="tx1"/>
                </a:solidFill>
                <a:effectLst>
                  <a:outerShdw blurRad="50800" dist="38100" dir="2700000" algn="tl" rotWithShape="0">
                    <a:prstClr val="black"/>
                  </a:outerShdw>
                </a:effectLst>
                <a:latin typeface="Calibri" pitchFamily="34" charset="0"/>
              </a:rPr>
              <a:t>Help carry one another’s burdens; Be patient with one another;</a:t>
            </a:r>
            <a:r>
              <a:rPr lang="en-ZA" sz="1200" baseline="0" dirty="0" smtClean="0">
                <a:solidFill>
                  <a:schemeClr val="tx1"/>
                </a:solidFill>
                <a:effectLst>
                  <a:outerShdw blurRad="50800" dist="38100" dir="2700000" algn="tl" rotWithShape="0">
                    <a:prstClr val="black"/>
                  </a:outerShdw>
                </a:effectLst>
                <a:latin typeface="Calibri" pitchFamily="34" charset="0"/>
              </a:rPr>
              <a:t> </a:t>
            </a:r>
            <a:r>
              <a:rPr lang="en-ZA" sz="1200" dirty="0" smtClean="0">
                <a:solidFill>
                  <a:schemeClr val="tx1"/>
                </a:solidFill>
                <a:effectLst>
                  <a:outerShdw blurRad="50800" dist="38100" dir="2700000" algn="tl" rotWithShape="0">
                    <a:prstClr val="black"/>
                  </a:outerShdw>
                </a:effectLst>
                <a:latin typeface="Calibri" pitchFamily="34" charset="0"/>
              </a:rPr>
              <a:t>Speak the truth to one another;</a:t>
            </a:r>
            <a:r>
              <a:rPr lang="en-ZA" sz="1200" baseline="0" dirty="0" smtClean="0">
                <a:solidFill>
                  <a:schemeClr val="tx1"/>
                </a:solidFill>
                <a:effectLst>
                  <a:outerShdw blurRad="50800" dist="38100" dir="2700000" algn="tl" rotWithShape="0">
                    <a:prstClr val="black"/>
                  </a:outerShdw>
                </a:effectLst>
                <a:latin typeface="Calibri" pitchFamily="34" charset="0"/>
              </a:rPr>
              <a:t> </a:t>
            </a:r>
            <a:r>
              <a:rPr lang="en-ZA" sz="1200" dirty="0" smtClean="0">
                <a:solidFill>
                  <a:schemeClr val="tx1"/>
                </a:solidFill>
                <a:effectLst>
                  <a:outerShdw blurRad="50800" dist="38100" dir="2700000" algn="tl" rotWithShape="0">
                    <a:prstClr val="black"/>
                  </a:outerShdw>
                </a:effectLst>
                <a:latin typeface="Calibri" pitchFamily="34" charset="0"/>
              </a:rPr>
              <a:t>Be kind to one another; Speak to one another with spiritual songs;</a:t>
            </a:r>
            <a:r>
              <a:rPr lang="en-ZA" sz="1200" baseline="0" dirty="0" smtClean="0">
                <a:solidFill>
                  <a:schemeClr val="tx1"/>
                </a:solidFill>
                <a:effectLst>
                  <a:outerShdw blurRad="50800" dist="38100" dir="2700000" algn="tl" rotWithShape="0">
                    <a:prstClr val="black"/>
                  </a:outerShdw>
                </a:effectLst>
                <a:latin typeface="Calibri" pitchFamily="34" charset="0"/>
              </a:rPr>
              <a:t> </a:t>
            </a:r>
            <a:r>
              <a:rPr lang="en-ZA" sz="1200" dirty="0" smtClean="0">
                <a:solidFill>
                  <a:schemeClr val="tx1"/>
                </a:solidFill>
                <a:effectLst>
                  <a:outerShdw blurRad="50800" dist="38100" dir="2700000" algn="tl" rotWithShape="0">
                    <a:prstClr val="black"/>
                  </a:outerShdw>
                </a:effectLst>
                <a:latin typeface="Calibri" pitchFamily="34" charset="0"/>
              </a:rPr>
              <a:t>Submit to one another</a:t>
            </a:r>
            <a:r>
              <a:rPr lang="en-ZA" sz="1200" b="0" dirty="0" smtClean="0">
                <a:solidFill>
                  <a:schemeClr val="tx1"/>
                </a:solidFill>
                <a:effectLst/>
                <a:latin typeface="+mn-lt"/>
              </a:rPr>
              <a:t>.</a:t>
            </a:r>
            <a:endParaRPr lang="en-ZA" sz="1200" dirty="0" smtClean="0">
              <a:solidFill>
                <a:schemeClr val="tx1"/>
              </a:solidFill>
              <a:effectLst>
                <a:outerShdw blurRad="50800" dist="38100" dir="2700000" algn="tl" rotWithShape="0">
                  <a:prstClr val="black"/>
                </a:outerShdw>
              </a:effectLst>
              <a:latin typeface="Calibri" pitchFamily="34" charset="0"/>
            </a:endParaRPr>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spcBef>
                <a:spcPct val="0"/>
              </a:spcBef>
              <a:buClr>
                <a:prstClr val="black"/>
              </a:buClr>
              <a:defRPr/>
            </a:pPr>
            <a:fld id="{0D2C0C69-5696-442A-B3AD-75A3D79A2C7F}" type="slidenum">
              <a:rPr lang="en-ZA" smtClean="0"/>
              <a:pPr>
                <a:spcBef>
                  <a:spcPct val="0"/>
                </a:spcBef>
                <a:buClr>
                  <a:prstClr val="black"/>
                </a:buClr>
                <a:defRPr/>
              </a:pPr>
              <a:t>42</a:t>
            </a:fld>
            <a:endParaRPr lang="en-ZA"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r>
              <a:rPr lang="en-ZA" b="1" dirty="0" smtClean="0"/>
              <a:t>The One Another Commands: </a:t>
            </a:r>
            <a:r>
              <a:rPr lang="en-ZA" b="0" dirty="0" smtClean="0"/>
              <a:t>Group 2 - </a:t>
            </a:r>
            <a:r>
              <a:rPr lang="en-ZA" sz="1200" dirty="0" smtClean="0">
                <a:solidFill>
                  <a:schemeClr val="tx1"/>
                </a:solidFill>
                <a:latin typeface="Calibri" pitchFamily="34" charset="0"/>
              </a:rPr>
              <a:t>Forgive one another;</a:t>
            </a:r>
            <a:r>
              <a:rPr lang="en-ZA" sz="1200" baseline="0" dirty="0" smtClean="0">
                <a:solidFill>
                  <a:schemeClr val="tx1"/>
                </a:solidFill>
                <a:latin typeface="Calibri" pitchFamily="34" charset="0"/>
              </a:rPr>
              <a:t> </a:t>
            </a:r>
            <a:r>
              <a:rPr lang="en-ZA" sz="1200" dirty="0" smtClean="0">
                <a:solidFill>
                  <a:schemeClr val="tx1"/>
                </a:solidFill>
                <a:latin typeface="Calibri" pitchFamily="34" charset="0"/>
              </a:rPr>
              <a:t>Teach and warn one another;</a:t>
            </a:r>
            <a:r>
              <a:rPr lang="en-ZA" sz="1200" baseline="0" dirty="0" smtClean="0">
                <a:solidFill>
                  <a:schemeClr val="tx1"/>
                </a:solidFill>
                <a:latin typeface="Calibri" pitchFamily="34" charset="0"/>
              </a:rPr>
              <a:t> </a:t>
            </a:r>
            <a:r>
              <a:rPr lang="en-ZA" sz="1200" dirty="0" smtClean="0">
                <a:solidFill>
                  <a:schemeClr val="tx1"/>
                </a:solidFill>
                <a:latin typeface="Calibri" pitchFamily="34" charset="0"/>
              </a:rPr>
              <a:t>Encourage one another</a:t>
            </a:r>
            <a:r>
              <a:rPr lang="en-ZA" sz="1200" baseline="0" dirty="0" smtClean="0">
                <a:solidFill>
                  <a:schemeClr val="tx1"/>
                </a:solidFill>
                <a:latin typeface="Calibri" pitchFamily="34" charset="0"/>
              </a:rPr>
              <a:t>; </a:t>
            </a:r>
            <a:r>
              <a:rPr lang="en-ZA" sz="1200" dirty="0" smtClean="0">
                <a:solidFill>
                  <a:schemeClr val="tx1"/>
                </a:solidFill>
                <a:latin typeface="Calibri" pitchFamily="34" charset="0"/>
              </a:rPr>
              <a:t>Always do what is good for one another;</a:t>
            </a:r>
            <a:r>
              <a:rPr lang="en-ZA" sz="1200" baseline="0" dirty="0" smtClean="0">
                <a:solidFill>
                  <a:schemeClr val="tx1"/>
                </a:solidFill>
                <a:latin typeface="Calibri" pitchFamily="34" charset="0"/>
              </a:rPr>
              <a:t> </a:t>
            </a:r>
            <a:r>
              <a:rPr lang="en-ZA" sz="1200" dirty="0" smtClean="0">
                <a:solidFill>
                  <a:schemeClr val="tx1"/>
                </a:solidFill>
                <a:latin typeface="Calibri" pitchFamily="34" charset="0"/>
              </a:rPr>
              <a:t>Spur one another on to love and good deeds;</a:t>
            </a:r>
            <a:r>
              <a:rPr lang="en-ZA" sz="1200" baseline="0" dirty="0" smtClean="0">
                <a:solidFill>
                  <a:schemeClr val="tx1"/>
                </a:solidFill>
                <a:latin typeface="Calibri" pitchFamily="34" charset="0"/>
              </a:rPr>
              <a:t> </a:t>
            </a:r>
            <a:r>
              <a:rPr lang="en-ZA" sz="1200" dirty="0" smtClean="0">
                <a:solidFill>
                  <a:schemeClr val="tx1"/>
                </a:solidFill>
                <a:latin typeface="Calibri" pitchFamily="34" charset="0"/>
              </a:rPr>
              <a:t>Confess your sins to one another;</a:t>
            </a:r>
            <a:r>
              <a:rPr lang="en-ZA" sz="1200" baseline="0" dirty="0" smtClean="0">
                <a:solidFill>
                  <a:schemeClr val="tx1"/>
                </a:solidFill>
                <a:latin typeface="Calibri" pitchFamily="34" charset="0"/>
              </a:rPr>
              <a:t> </a:t>
            </a:r>
            <a:r>
              <a:rPr lang="en-ZA" sz="1200" dirty="0" smtClean="0">
                <a:solidFill>
                  <a:schemeClr val="tx1"/>
                </a:solidFill>
                <a:latin typeface="Calibri" pitchFamily="34" charset="0"/>
              </a:rPr>
              <a:t>Pray for one another;</a:t>
            </a:r>
            <a:r>
              <a:rPr lang="en-ZA" sz="1200" baseline="0" dirty="0" smtClean="0">
                <a:solidFill>
                  <a:schemeClr val="tx1"/>
                </a:solidFill>
                <a:latin typeface="Calibri" pitchFamily="34" charset="0"/>
              </a:rPr>
              <a:t> </a:t>
            </a:r>
            <a:r>
              <a:rPr lang="en-ZA" sz="1200" dirty="0" smtClean="0">
                <a:solidFill>
                  <a:schemeClr val="tx1"/>
                </a:solidFill>
                <a:latin typeface="Calibri" pitchFamily="34" charset="0"/>
              </a:rPr>
              <a:t>Love one another;</a:t>
            </a:r>
            <a:r>
              <a:rPr lang="en-ZA" sz="1200" baseline="0" dirty="0" smtClean="0">
                <a:solidFill>
                  <a:schemeClr val="tx1"/>
                </a:solidFill>
                <a:latin typeface="Calibri" pitchFamily="34" charset="0"/>
              </a:rPr>
              <a:t> </a:t>
            </a:r>
            <a:r>
              <a:rPr lang="en-ZA" sz="1200" dirty="0" smtClean="0">
                <a:solidFill>
                  <a:schemeClr val="tx1"/>
                </a:solidFill>
                <a:latin typeface="Calibri" pitchFamily="34" charset="0"/>
              </a:rPr>
              <a:t>Live in harmony with one another;</a:t>
            </a:r>
            <a:r>
              <a:rPr lang="en-ZA" sz="1200" baseline="0" dirty="0" smtClean="0">
                <a:solidFill>
                  <a:schemeClr val="tx1"/>
                </a:solidFill>
                <a:latin typeface="Calibri" pitchFamily="34" charset="0"/>
              </a:rPr>
              <a:t> </a:t>
            </a:r>
            <a:r>
              <a:rPr lang="en-ZA" sz="1200" dirty="0" smtClean="0">
                <a:solidFill>
                  <a:schemeClr val="tx1"/>
                </a:solidFill>
                <a:latin typeface="Calibri" pitchFamily="34" charset="0"/>
              </a:rPr>
              <a:t>Offer hospitality to one another;</a:t>
            </a:r>
            <a:r>
              <a:rPr lang="en-ZA" sz="1200" baseline="0" dirty="0" smtClean="0">
                <a:solidFill>
                  <a:schemeClr val="tx1"/>
                </a:solidFill>
                <a:latin typeface="Calibri" pitchFamily="34" charset="0"/>
              </a:rPr>
              <a:t> </a:t>
            </a:r>
            <a:r>
              <a:rPr lang="en-ZA" sz="1200" dirty="0" smtClean="0">
                <a:solidFill>
                  <a:schemeClr val="tx1"/>
                </a:solidFill>
                <a:latin typeface="Calibri" pitchFamily="34" charset="0"/>
              </a:rPr>
              <a:t>Be humble to one another;</a:t>
            </a:r>
            <a:r>
              <a:rPr lang="en-ZA" sz="1200" baseline="0" dirty="0" smtClean="0">
                <a:solidFill>
                  <a:schemeClr val="tx1"/>
                </a:solidFill>
                <a:latin typeface="Calibri" pitchFamily="34" charset="0"/>
              </a:rPr>
              <a:t> </a:t>
            </a:r>
            <a:r>
              <a:rPr lang="en-ZA" sz="1200" dirty="0" smtClean="0">
                <a:solidFill>
                  <a:schemeClr val="tx1"/>
                </a:solidFill>
                <a:latin typeface="Calibri" pitchFamily="34" charset="0"/>
              </a:rPr>
              <a:t>Fellowship with one another.</a:t>
            </a:r>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spcBef>
                <a:spcPct val="0"/>
              </a:spcBef>
              <a:buClr>
                <a:prstClr val="black"/>
              </a:buClr>
              <a:defRPr/>
            </a:pPr>
            <a:fld id="{0D2C0C69-5696-442A-B3AD-75A3D79A2C7F}" type="slidenum">
              <a:rPr lang="en-ZA" smtClean="0"/>
              <a:pPr>
                <a:spcBef>
                  <a:spcPct val="0"/>
                </a:spcBef>
                <a:buClr>
                  <a:prstClr val="black"/>
                </a:buClr>
                <a:defRPr/>
              </a:pPr>
              <a:t>43</a:t>
            </a:fld>
            <a:endParaRPr lang="en-ZA"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ZA" sz="1200" dirty="0" smtClean="0">
                <a:solidFill>
                  <a:srgbClr val="FFFF00"/>
                </a:solidFill>
                <a:effectLst>
                  <a:outerShdw blurRad="50800" dist="38100" dir="2700000" algn="tl" rotWithShape="0">
                    <a:prstClr val="black"/>
                  </a:outerShdw>
                </a:effectLst>
                <a:latin typeface="Souvenir Lt BT" pitchFamily="18" charset="0"/>
                <a:cs typeface="+mn-cs"/>
              </a:rPr>
              <a:t>Imagine what we would become</a:t>
            </a:r>
            <a:r>
              <a:rPr lang="en-ZA" sz="1200" baseline="0" dirty="0" smtClean="0">
                <a:solidFill>
                  <a:srgbClr val="FFFF00"/>
                </a:solidFill>
                <a:effectLst>
                  <a:outerShdw blurRad="50800" dist="38100" dir="2700000" algn="tl" rotWithShape="0">
                    <a:prstClr val="black"/>
                  </a:outerShdw>
                </a:effectLst>
                <a:latin typeface="Souvenir Lt BT" pitchFamily="18" charset="0"/>
                <a:cs typeface="+mn-cs"/>
              </a:rPr>
              <a:t> if we practised the o</a:t>
            </a:r>
            <a:r>
              <a:rPr lang="en-ZA" b="0" dirty="0" smtClean="0"/>
              <a:t>ne another commands!</a:t>
            </a:r>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spcBef>
                <a:spcPct val="0"/>
              </a:spcBef>
              <a:buClr>
                <a:prstClr val="black"/>
              </a:buClr>
              <a:defRPr/>
            </a:pPr>
            <a:fld id="{0D2C0C69-5696-442A-B3AD-75A3D79A2C7F}" type="slidenum">
              <a:rPr lang="en-ZA" smtClean="0"/>
              <a:pPr>
                <a:spcBef>
                  <a:spcPct val="0"/>
                </a:spcBef>
                <a:buClr>
                  <a:prstClr val="black"/>
                </a:buClr>
                <a:defRPr/>
              </a:pPr>
              <a:t>44</a:t>
            </a:fld>
            <a:endParaRPr lang="en-Z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ZA" dirty="0" smtClean="0"/>
              <a:t>Don Astronaut lived on a space station in space.</a:t>
            </a: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spcBef>
                <a:spcPct val="0"/>
              </a:spcBef>
              <a:buClr>
                <a:prstClr val="black"/>
              </a:buClr>
            </a:pPr>
            <a:fld id="{18051387-4504-4AFF-9E86-BE3754F0A706}" type="slidenum">
              <a:rPr lang="en-ZA"/>
              <a:pPr>
                <a:spcBef>
                  <a:spcPct val="0"/>
                </a:spcBef>
                <a:buClr>
                  <a:prstClr val="black"/>
                </a:buClr>
              </a:pPr>
              <a:t>5</a:t>
            </a:fld>
            <a:endParaRPr lang="en-Z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ZA" dirty="0" smtClean="0"/>
              <a:t>Don Astronaut had a special space suit that kept him alive without water or oxygen.</a:t>
            </a:r>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spcBef>
                <a:spcPct val="0"/>
              </a:spcBef>
              <a:buClr>
                <a:prstClr val="black"/>
              </a:buClr>
            </a:pPr>
            <a:fld id="{C14A1D1D-7343-4695-BE14-0E80BD7ECAE2}" type="slidenum">
              <a:rPr lang="en-ZA"/>
              <a:pPr>
                <a:spcBef>
                  <a:spcPct val="0"/>
                </a:spcBef>
                <a:buClr>
                  <a:prstClr val="black"/>
                </a:buClr>
              </a:pPr>
              <a:t>6</a:t>
            </a:fld>
            <a:endParaRPr lang="en-Z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ZA" dirty="0" smtClean="0"/>
              <a:t>One day there was an accident.</a:t>
            </a:r>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spcBef>
                <a:spcPct val="0"/>
              </a:spcBef>
              <a:buClr>
                <a:prstClr val="black"/>
              </a:buClr>
            </a:pPr>
            <a:fld id="{8AAE2042-A137-407F-B4A4-CB576E80843D}" type="slidenum">
              <a:rPr lang="en-ZA"/>
              <a:pPr>
                <a:spcBef>
                  <a:spcPct val="0"/>
                </a:spcBef>
                <a:buClr>
                  <a:prstClr val="black"/>
                </a:buClr>
              </a:pPr>
              <a:t>7</a:t>
            </a:fld>
            <a:endParaRPr lang="en-Z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ZA" smtClean="0"/>
              <a:t>And Don Astronaut was cast out into space.</a:t>
            </a:r>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spcBef>
                <a:spcPct val="0"/>
              </a:spcBef>
              <a:buClr>
                <a:prstClr val="black"/>
              </a:buClr>
            </a:pPr>
            <a:fld id="{38617B2E-6896-406F-A181-3630DE009CD3}" type="slidenum">
              <a:rPr lang="en-ZA"/>
              <a:pPr>
                <a:spcBef>
                  <a:spcPct val="0"/>
                </a:spcBef>
                <a:buClr>
                  <a:prstClr val="black"/>
                </a:buClr>
              </a:pPr>
              <a:t>8</a:t>
            </a:fld>
            <a:endParaRPr lang="en-Z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ZA" smtClean="0"/>
              <a:t>Don Astronaut orbited the earth and was very scared.</a:t>
            </a:r>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spcBef>
                <a:spcPct val="0"/>
              </a:spcBef>
              <a:buClr>
                <a:prstClr val="black"/>
              </a:buClr>
            </a:pPr>
            <a:fld id="{DCD3B750-690F-4DD1-84A3-8CC1793247FF}" type="slidenum">
              <a:rPr lang="en-ZA"/>
              <a:pPr>
                <a:spcBef>
                  <a:spcPct val="0"/>
                </a:spcBef>
                <a:buClr>
                  <a:prstClr val="black"/>
                </a:buClr>
              </a:pPr>
              <a:t>9</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81" name="Rectangle 9"/>
          <p:cNvSpPr>
            <a:spLocks noGrp="1" noChangeArrowheads="1"/>
          </p:cNvSpPr>
          <p:nvPr>
            <p:ph type="subTitle" sz="quarter" idx="1"/>
          </p:nvPr>
        </p:nvSpPr>
        <p:spPr>
          <a:xfrm>
            <a:off x="685800" y="2819400"/>
            <a:ext cx="7772400" cy="3124200"/>
          </a:xfrm>
        </p:spPr>
        <p:txBody>
          <a:bodyPr/>
          <a:lstStyle>
            <a:lvl1pPr marL="0" indent="0" algn="ctr">
              <a:buFont typeface="Monotype Sorts" pitchFamily="2" charset="2"/>
              <a:buNone/>
              <a:defRPr sz="3600"/>
            </a:lvl1pPr>
          </a:lstStyle>
          <a:p>
            <a:r>
              <a:rPr lang="en-US" altLang="en-US"/>
              <a:t>Click to edit Master subtitle style</a:t>
            </a:r>
          </a:p>
        </p:txBody>
      </p:sp>
      <p:sp>
        <p:nvSpPr>
          <p:cNvPr id="3" name="Rectangle 10"/>
          <p:cNvSpPr>
            <a:spLocks noGrp="1" noChangeArrowheads="1"/>
          </p:cNvSpPr>
          <p:nvPr>
            <p:ph type="dt" sz="quarter" idx="10"/>
          </p:nvPr>
        </p:nvSpPr>
        <p:spPr>
          <a:xfrm>
            <a:off x="685800" y="6248400"/>
            <a:ext cx="1905000" cy="457200"/>
          </a:xfrm>
        </p:spPr>
        <p:txBody>
          <a:bodyPr/>
          <a:lstStyle>
            <a:lvl1pPr>
              <a:defRPr>
                <a:solidFill>
                  <a:srgbClr val="FFFFFF"/>
                </a:solidFill>
              </a:defRPr>
            </a:lvl1pPr>
          </a:lstStyle>
          <a:p>
            <a:pPr>
              <a:defRPr/>
            </a:pPr>
            <a:endParaRPr lang="en-US" altLang="en-US"/>
          </a:p>
        </p:txBody>
      </p:sp>
      <p:sp>
        <p:nvSpPr>
          <p:cNvPr id="4" name="Rectangle 11"/>
          <p:cNvSpPr>
            <a:spLocks noGrp="1" noChangeArrowheads="1"/>
          </p:cNvSpPr>
          <p:nvPr>
            <p:ph type="ftr" sz="quarter" idx="11"/>
          </p:nvPr>
        </p:nvSpPr>
        <p:spPr>
          <a:xfrm>
            <a:off x="3124200" y="6248400"/>
            <a:ext cx="2895600" cy="457200"/>
          </a:xfrm>
        </p:spPr>
        <p:txBody>
          <a:bodyPr/>
          <a:lstStyle>
            <a:lvl1pPr>
              <a:defRPr>
                <a:solidFill>
                  <a:srgbClr val="FFFFFF"/>
                </a:solidFill>
              </a:defRPr>
            </a:lvl1pPr>
          </a:lstStyle>
          <a:p>
            <a:pPr>
              <a:defRPr/>
            </a:pPr>
            <a:endParaRPr lang="en-US" altLang="en-US"/>
          </a:p>
        </p:txBody>
      </p:sp>
      <p:sp>
        <p:nvSpPr>
          <p:cNvPr id="5" name="Rectangle 12"/>
          <p:cNvSpPr>
            <a:spLocks noGrp="1" noChangeArrowheads="1"/>
          </p:cNvSpPr>
          <p:nvPr>
            <p:ph type="sldNum" sz="quarter" idx="12"/>
          </p:nvPr>
        </p:nvSpPr>
        <p:spPr>
          <a:xfrm>
            <a:off x="6553200" y="6248400"/>
            <a:ext cx="1905000" cy="457200"/>
          </a:xfrm>
        </p:spPr>
        <p:txBody>
          <a:bodyPr/>
          <a:lstStyle>
            <a:lvl1pPr>
              <a:defRPr>
                <a:solidFill>
                  <a:srgbClr val="FFFFFF"/>
                </a:solidFill>
              </a:defRPr>
            </a:lvl1pPr>
          </a:lstStyle>
          <a:p>
            <a:pPr>
              <a:defRPr/>
            </a:pPr>
            <a:fld id="{3F79F78B-A31B-463D-B3A5-216056767024}" type="slidenum">
              <a:rPr lang="en-US" altLang="en-US"/>
              <a:pPr>
                <a:defRPr/>
              </a:pPr>
              <a:t>‹#›</a:t>
            </a:fld>
            <a:endParaRPr lang="en-US" altLang="en-US"/>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solidFill>
                <a:srgbClr val="FFFF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solidFill>
                <a:srgbClr val="FFFF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09FB1FE5-429F-425A-AB83-FE3DC1077000}" type="slidenum">
              <a:rPr lang="en-US" altLang="en-US">
                <a:solidFill>
                  <a:srgbClr val="FFFF00"/>
                </a:solidFill>
              </a:rPr>
              <a:pPr>
                <a:defRPr/>
              </a:pPr>
              <a:t>‹#›</a:t>
            </a:fld>
            <a:endParaRPr lang="en-US" altLang="en-US">
              <a:solidFill>
                <a:srgbClr val="FFFF00"/>
              </a:solidFill>
            </a:endParaRPr>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74638"/>
            <a:ext cx="2076450" cy="5821362"/>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7695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solidFill>
                <a:srgbClr val="FFFF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solidFill>
                <a:srgbClr val="FFFF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4161B4C-13AE-40F9-9321-6A1770F6B45E}" type="slidenum">
              <a:rPr lang="en-US" altLang="en-US">
                <a:solidFill>
                  <a:srgbClr val="FFFF00"/>
                </a:solidFill>
              </a:rPr>
              <a:pPr>
                <a:defRPr/>
              </a:pPr>
              <a:t>‹#›</a:t>
            </a:fld>
            <a:endParaRPr lang="en-US" altLang="en-US">
              <a:solidFill>
                <a:srgbClr val="FFFF00"/>
              </a:solidFill>
            </a:endParaRPr>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3058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a:solidFill>
                <a:srgbClr val="FFFF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solidFill>
                <a:srgbClr val="FFFF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160E6FD5-E2B0-4A9F-B2A3-654DB410AC09}" type="slidenum">
              <a:rPr lang="en-US" altLang="en-US">
                <a:solidFill>
                  <a:srgbClr val="FFFF00"/>
                </a:solidFill>
              </a:rPr>
              <a:pPr>
                <a:defRPr/>
              </a:pPr>
              <a:t>‹#›</a:t>
            </a:fld>
            <a:endParaRPr lang="en-US" altLang="en-US">
              <a:solidFill>
                <a:srgbClr val="FFFF00"/>
              </a:solidFill>
            </a:endParaRPr>
          </a:p>
        </p:txBody>
      </p:sp>
    </p:spTree>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3ECEE4E4-84DD-48F8-98B0-C54A8CF3983B}" type="datetimeFigureOut">
              <a:rPr lang="en-US">
                <a:solidFill>
                  <a:srgbClr val="FFFF00"/>
                </a:solidFill>
              </a:rPr>
              <a:pPr>
                <a:defRPr/>
              </a:pPr>
              <a:t>17/08/05</a:t>
            </a:fld>
            <a:endParaRPr lang="en-ZA">
              <a:solidFill>
                <a:srgbClr val="FFFF00"/>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pPr>
              <a:defRPr/>
            </a:pPr>
            <a:fld id="{1E4A6677-A388-4424-893C-E000FF9ADD95}" type="slidenum">
              <a:rPr lang="en-ZA">
                <a:solidFill>
                  <a:srgbClr val="FFFF00"/>
                </a:solidFill>
              </a:rPr>
              <a:pPr>
                <a:defRPr/>
              </a:pPr>
              <a:t>‹#›</a:t>
            </a:fld>
            <a:endParaRPr lang="en-ZA">
              <a:solidFill>
                <a:srgbClr val="FFFF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6B6852F2-D0E3-4C47-AEBA-DD28F357A9BB}" type="datetimeFigureOut">
              <a:rPr lang="en-US">
                <a:solidFill>
                  <a:prstClr val="black">
                    <a:tint val="75000"/>
                  </a:prstClr>
                </a:solidFill>
                <a:latin typeface="Calibri"/>
              </a:rPr>
              <a:pPr>
                <a:defRPr/>
              </a:pPr>
              <a:t>17/08/05</a:t>
            </a:fld>
            <a:endParaRPr lang="en-ZA">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6F622AA-8CCC-47DA-AC86-F00A7C5D4391}" type="slidenum">
              <a:rPr lang="en-ZA">
                <a:solidFill>
                  <a:prstClr val="black">
                    <a:tint val="75000"/>
                  </a:prstClr>
                </a:solidFill>
                <a:latin typeface="Calibri"/>
              </a:rPr>
              <a:pPr>
                <a:defRPr/>
              </a:pPr>
              <a:t>‹#›</a:t>
            </a:fld>
            <a:endParaRPr lang="en-ZA">
              <a:solidFill>
                <a:prstClr val="black">
                  <a:tint val="75000"/>
                </a:prstClr>
              </a:solidFill>
              <a:latin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BAA2831A-0EF0-4760-99F3-4F9D2FC8BCC8}"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solidFill>
                <a:srgbClr val="FFFF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solidFill>
                <a:srgbClr val="FFFF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0C578C05-A1C8-4447-8F22-70289D7D0C79}" type="slidenum">
              <a:rPr lang="en-US" altLang="en-US">
                <a:solidFill>
                  <a:srgbClr val="FFFF00"/>
                </a:solidFill>
              </a:rPr>
              <a:pPr>
                <a:defRPr/>
              </a:pPr>
              <a:t>‹#›</a:t>
            </a:fld>
            <a:endParaRPr lang="en-US" altLang="en-US">
              <a:solidFill>
                <a:srgbClr val="FFFF00"/>
              </a:solidFill>
            </a:endParaRPr>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solidFill>
                <a:srgbClr val="FFFF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solidFill>
                <a:srgbClr val="FFFF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B7330B41-127A-4F86-A118-5497BA43DAA5}" type="slidenum">
              <a:rPr lang="en-US" altLang="en-US">
                <a:solidFill>
                  <a:srgbClr val="FFFF00"/>
                </a:solidFill>
              </a:rPr>
              <a:pPr>
                <a:defRPr/>
              </a:pPr>
              <a:t>‹#›</a:t>
            </a:fld>
            <a:endParaRPr lang="en-US" altLang="en-US">
              <a:solidFill>
                <a:srgbClr val="FFFF00"/>
              </a:solidFill>
            </a:endParaRPr>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533400" y="2128838"/>
            <a:ext cx="4038600" cy="3967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24400" y="2128838"/>
            <a:ext cx="4038600" cy="3967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solidFill>
                <a:srgbClr val="FFFF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solidFill>
                <a:srgbClr val="FFFF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B44C435-F292-46B9-8267-A75A83E0CD07}" type="slidenum">
              <a:rPr lang="en-US" altLang="en-US">
                <a:solidFill>
                  <a:srgbClr val="FFFF00"/>
                </a:solidFill>
              </a:rPr>
              <a:pPr>
                <a:defRPr/>
              </a:pPr>
              <a:t>‹#›</a:t>
            </a:fld>
            <a:endParaRPr lang="en-US" altLang="en-US">
              <a:solidFill>
                <a:srgbClr val="FFFF00"/>
              </a:solidFill>
            </a:endParaRPr>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9"/>
          <p:cNvSpPr>
            <a:spLocks noGrp="1" noChangeArrowheads="1"/>
          </p:cNvSpPr>
          <p:nvPr>
            <p:ph type="dt" sz="half" idx="10"/>
          </p:nvPr>
        </p:nvSpPr>
        <p:spPr>
          <a:ln/>
        </p:spPr>
        <p:txBody>
          <a:bodyPr/>
          <a:lstStyle>
            <a:lvl1pPr>
              <a:defRPr/>
            </a:lvl1pPr>
          </a:lstStyle>
          <a:p>
            <a:pPr>
              <a:defRPr/>
            </a:pPr>
            <a:endParaRPr lang="en-US" altLang="en-US">
              <a:solidFill>
                <a:srgbClr val="FFFF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ltLang="en-US">
              <a:solidFill>
                <a:srgbClr val="FFFF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EADC6D2B-C623-4A0D-B00C-003A86FFE2DB}" type="slidenum">
              <a:rPr lang="en-US" altLang="en-US">
                <a:solidFill>
                  <a:srgbClr val="FFFF00"/>
                </a:solidFill>
              </a:rPr>
              <a:pPr>
                <a:defRPr/>
              </a:pPr>
              <a:t>‹#›</a:t>
            </a:fld>
            <a:endParaRPr lang="en-US" altLang="en-US">
              <a:solidFill>
                <a:srgbClr val="FFFF00"/>
              </a:solidFill>
            </a:endParaRPr>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a:solidFill>
                <a:srgbClr val="FFFF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solidFill>
                <a:srgbClr val="FFFF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D5AA63AB-A678-42FF-9226-26EEC85E706D}" type="slidenum">
              <a:rPr lang="en-US" altLang="en-US">
                <a:solidFill>
                  <a:srgbClr val="FFFF00"/>
                </a:solidFill>
              </a:rPr>
              <a:pPr>
                <a:defRPr/>
              </a:pPr>
              <a:t>‹#›</a:t>
            </a:fld>
            <a:endParaRPr lang="en-US" altLang="en-US">
              <a:solidFill>
                <a:srgbClr val="FFFF00"/>
              </a:solidFill>
            </a:endParaRPr>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en-US">
              <a:solidFill>
                <a:srgbClr val="FFFF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ltLang="en-US">
              <a:solidFill>
                <a:srgbClr val="FFFF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B6D9307D-CC5B-4233-965A-29AB0B9132C1}" type="slidenum">
              <a:rPr lang="en-US" altLang="en-US">
                <a:solidFill>
                  <a:srgbClr val="FFFF00"/>
                </a:solidFill>
              </a:rPr>
              <a:pPr>
                <a:defRPr/>
              </a:pPr>
              <a:t>‹#›</a:t>
            </a:fld>
            <a:endParaRPr lang="en-US" altLang="en-US">
              <a:solidFill>
                <a:srgbClr val="FFFF00"/>
              </a:solidFill>
            </a:endParaRPr>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solidFill>
                <a:srgbClr val="FFFF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solidFill>
                <a:srgbClr val="FFFF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0E21806B-BF1F-4D6E-A450-A9FC3D767AE5}" type="slidenum">
              <a:rPr lang="en-US" altLang="en-US">
                <a:solidFill>
                  <a:srgbClr val="FFFF00"/>
                </a:solidFill>
              </a:rPr>
              <a:pPr>
                <a:defRPr/>
              </a:pPr>
              <a:t>‹#›</a:t>
            </a:fld>
            <a:endParaRPr lang="en-US" altLang="en-US">
              <a:solidFill>
                <a:srgbClr val="FFFF00"/>
              </a:solidFill>
            </a:endParaRPr>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solidFill>
                <a:srgbClr val="FFFF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solidFill>
                <a:srgbClr val="FFFF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8A14751-B239-43FE-9DFE-5E329973F30A}" type="slidenum">
              <a:rPr lang="en-US" altLang="en-US">
                <a:solidFill>
                  <a:srgbClr val="FFFF00"/>
                </a:solidFill>
              </a:rPr>
              <a:pPr>
                <a:defRPr/>
              </a:pPr>
              <a:t>‹#›</a:t>
            </a:fld>
            <a:endParaRPr lang="en-US" altLang="en-US">
              <a:solidFill>
                <a:srgbClr val="FFFF00"/>
              </a:solidFill>
            </a:endParaRPr>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body" idx="1"/>
          </p:nvPr>
        </p:nvSpPr>
        <p:spPr bwMode="auto">
          <a:xfrm>
            <a:off x="533400" y="2128838"/>
            <a:ext cx="8229600" cy="3967162"/>
          </a:xfrm>
          <a:prstGeom prst="rect">
            <a:avLst/>
          </a:prstGeom>
          <a:noFill/>
          <a:ln w="9525">
            <a:noFill/>
            <a:miter lim="800000"/>
            <a:headEnd/>
            <a:tailEnd/>
          </a:ln>
          <a:effectLst>
            <a:outerShdw dist="17961" dir="13500000" algn="ctr" rotWithShape="0">
              <a:schemeClr val="bg2"/>
            </a:outerShdw>
          </a:effec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7" name="Rectangle 9"/>
          <p:cNvSpPr>
            <a:spLocks noGrp="1" noChangeArrowheads="1"/>
          </p:cNvSpPr>
          <p:nvPr>
            <p:ph type="dt" sz="half" idx="2"/>
          </p:nvPr>
        </p:nvSpPr>
        <p:spPr bwMode="auto">
          <a:xfrm>
            <a:off x="6096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spcBef>
                <a:spcPct val="0"/>
              </a:spcBef>
              <a:buClrTx/>
              <a:buFontTx/>
              <a:buNone/>
              <a:defRPr sz="1400" b="0">
                <a:solidFill>
                  <a:schemeClr val="tx1"/>
                </a:solidFill>
                <a:latin typeface="Times New Roman" pitchFamily="18" charset="0"/>
                <a:cs typeface="+mn-cs"/>
              </a:defRPr>
            </a:lvl1pPr>
          </a:lstStyle>
          <a:p>
            <a:pPr>
              <a:defRPr/>
            </a:pPr>
            <a:endParaRPr lang="en-US" altLang="en-US">
              <a:solidFill>
                <a:srgbClr val="FFFF00"/>
              </a:solidFill>
              <a:ea typeface="+mn-ea"/>
            </a:endParaRPr>
          </a:p>
        </p:txBody>
      </p:sp>
      <p:sp>
        <p:nvSpPr>
          <p:cNvPr id="2058" name="Rectangle 10"/>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buClrTx/>
              <a:buFontTx/>
              <a:buNone/>
              <a:defRPr sz="1400" b="0">
                <a:solidFill>
                  <a:schemeClr val="tx1"/>
                </a:solidFill>
                <a:latin typeface="Times New Roman" pitchFamily="18" charset="0"/>
                <a:cs typeface="+mn-cs"/>
              </a:defRPr>
            </a:lvl1pPr>
          </a:lstStyle>
          <a:p>
            <a:pPr>
              <a:defRPr/>
            </a:pPr>
            <a:endParaRPr lang="en-US" altLang="en-US">
              <a:solidFill>
                <a:srgbClr val="FFFF00"/>
              </a:solidFill>
              <a:ea typeface="+mn-ea"/>
            </a:endParaRPr>
          </a:p>
        </p:txBody>
      </p:sp>
      <p:sp>
        <p:nvSpPr>
          <p:cNvPr id="2059" name="Rectangle 1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buClrTx/>
              <a:buFontTx/>
              <a:buNone/>
              <a:defRPr sz="1400" b="0">
                <a:solidFill>
                  <a:schemeClr val="tx1"/>
                </a:solidFill>
                <a:latin typeface="Times New Roman" pitchFamily="18" charset="0"/>
                <a:cs typeface="+mn-cs"/>
              </a:defRPr>
            </a:lvl1pPr>
          </a:lstStyle>
          <a:p>
            <a:pPr>
              <a:defRPr/>
            </a:pPr>
            <a:fld id="{699FD340-5A08-427F-A1C6-9DF6ACBB3A0F}" type="slidenum">
              <a:rPr lang="en-US" altLang="en-US">
                <a:solidFill>
                  <a:srgbClr val="FFFF00"/>
                </a:solidFill>
                <a:ea typeface="+mn-ea"/>
              </a:rPr>
              <a:pPr>
                <a:defRPr/>
              </a:pPr>
              <a:t>‹#›</a:t>
            </a:fld>
            <a:endParaRPr lang="en-US" altLang="en-US">
              <a:solidFill>
                <a:srgbClr val="FFFF00"/>
              </a:solidFill>
              <a:ea typeface="+mn-ea"/>
            </a:endParaRP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Lst>
  <p:transition xmlns:p14="http://schemas.microsoft.com/office/powerpoint/2010/mai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Looseprint" pitchFamily="2" charset="0"/>
        </a:defRPr>
      </a:lvl2pPr>
      <a:lvl3pPr algn="ctr" rtl="0" eaLnBrk="0" fontAlgn="base" hangingPunct="0">
        <a:spcBef>
          <a:spcPct val="0"/>
        </a:spcBef>
        <a:spcAft>
          <a:spcPct val="0"/>
        </a:spcAft>
        <a:defRPr sz="4400">
          <a:solidFill>
            <a:schemeClr val="tx1"/>
          </a:solidFill>
          <a:latin typeface="Looseprint" pitchFamily="2" charset="0"/>
        </a:defRPr>
      </a:lvl3pPr>
      <a:lvl4pPr algn="ctr" rtl="0" eaLnBrk="0" fontAlgn="base" hangingPunct="0">
        <a:spcBef>
          <a:spcPct val="0"/>
        </a:spcBef>
        <a:spcAft>
          <a:spcPct val="0"/>
        </a:spcAft>
        <a:defRPr sz="4400">
          <a:solidFill>
            <a:schemeClr val="tx1"/>
          </a:solidFill>
          <a:latin typeface="Looseprint" pitchFamily="2" charset="0"/>
        </a:defRPr>
      </a:lvl4pPr>
      <a:lvl5pPr algn="ctr" rtl="0" eaLnBrk="0" fontAlgn="base" hangingPunct="0">
        <a:spcBef>
          <a:spcPct val="0"/>
        </a:spcBef>
        <a:spcAft>
          <a:spcPct val="0"/>
        </a:spcAft>
        <a:defRPr sz="4400">
          <a:solidFill>
            <a:schemeClr val="tx1"/>
          </a:solidFill>
          <a:latin typeface="Looseprint" pitchFamily="2" charset="0"/>
        </a:defRPr>
      </a:lvl5pPr>
      <a:lvl6pPr marL="457200" algn="ctr" rtl="0" eaLnBrk="0" fontAlgn="base" hangingPunct="0">
        <a:spcBef>
          <a:spcPct val="0"/>
        </a:spcBef>
        <a:spcAft>
          <a:spcPct val="0"/>
        </a:spcAft>
        <a:defRPr sz="4400">
          <a:solidFill>
            <a:schemeClr val="tx1"/>
          </a:solidFill>
          <a:latin typeface="Looseprint" pitchFamily="2" charset="0"/>
        </a:defRPr>
      </a:lvl6pPr>
      <a:lvl7pPr marL="914400" algn="ctr" rtl="0" eaLnBrk="0" fontAlgn="base" hangingPunct="0">
        <a:spcBef>
          <a:spcPct val="0"/>
        </a:spcBef>
        <a:spcAft>
          <a:spcPct val="0"/>
        </a:spcAft>
        <a:defRPr sz="4400">
          <a:solidFill>
            <a:schemeClr val="tx1"/>
          </a:solidFill>
          <a:latin typeface="Looseprint" pitchFamily="2" charset="0"/>
        </a:defRPr>
      </a:lvl7pPr>
      <a:lvl8pPr marL="1371600" algn="ctr" rtl="0" eaLnBrk="0" fontAlgn="base" hangingPunct="0">
        <a:spcBef>
          <a:spcPct val="0"/>
        </a:spcBef>
        <a:spcAft>
          <a:spcPct val="0"/>
        </a:spcAft>
        <a:defRPr sz="4400">
          <a:solidFill>
            <a:schemeClr val="tx1"/>
          </a:solidFill>
          <a:latin typeface="Looseprint" pitchFamily="2" charset="0"/>
        </a:defRPr>
      </a:lvl8pPr>
      <a:lvl9pPr marL="1828800" algn="ctr" rtl="0" eaLnBrk="0" fontAlgn="base" hangingPunct="0">
        <a:spcBef>
          <a:spcPct val="0"/>
        </a:spcBef>
        <a:spcAft>
          <a:spcPct val="0"/>
        </a:spcAft>
        <a:defRPr sz="4400">
          <a:solidFill>
            <a:schemeClr val="tx1"/>
          </a:solidFill>
          <a:latin typeface="Looseprint" pitchFamily="2" charset="0"/>
        </a:defRPr>
      </a:lvl9pPr>
    </p:titleStyle>
    <p:bodyStyle>
      <a:lvl1pPr marL="342900" indent="-342900" algn="l" rtl="0" eaLnBrk="0" fontAlgn="base" hangingPunct="0">
        <a:spcBef>
          <a:spcPct val="20000"/>
        </a:spcBef>
        <a:spcAft>
          <a:spcPct val="0"/>
        </a:spcAft>
        <a:buClr>
          <a:schemeClr val="tx1"/>
        </a:buClr>
        <a:buFont typeface="Monotype Sorts" pitchFamily="2" charset="2"/>
        <a:buChar char="O"/>
        <a:defRPr sz="3200" i="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Monotype Sorts" pitchFamily="2" charset="2"/>
        <a:buChar char="O"/>
        <a:defRPr sz="3200" i="1">
          <a:solidFill>
            <a:schemeClr val="tx1"/>
          </a:solidFill>
          <a:latin typeface="+mn-lt"/>
        </a:defRPr>
      </a:lvl2pPr>
      <a:lvl3pPr marL="1143000" indent="-228600" algn="l" rtl="0" eaLnBrk="0" fontAlgn="base" hangingPunct="0">
        <a:spcBef>
          <a:spcPct val="20000"/>
        </a:spcBef>
        <a:spcAft>
          <a:spcPct val="0"/>
        </a:spcAft>
        <a:buClr>
          <a:schemeClr val="tx1"/>
        </a:buClr>
        <a:buFont typeface="Monotype Sorts" pitchFamily="2" charset="2"/>
        <a:buChar char="O"/>
        <a:defRPr sz="2800" i="1">
          <a:solidFill>
            <a:schemeClr val="tx1"/>
          </a:solidFill>
          <a:latin typeface="+mn-lt"/>
        </a:defRPr>
      </a:lvl3pPr>
      <a:lvl4pPr marL="1600200" indent="-228600" algn="l" rtl="0" eaLnBrk="0" fontAlgn="base" hangingPunct="0">
        <a:spcBef>
          <a:spcPct val="20000"/>
        </a:spcBef>
        <a:spcAft>
          <a:spcPct val="0"/>
        </a:spcAft>
        <a:buClr>
          <a:schemeClr val="tx1"/>
        </a:buClr>
        <a:buFont typeface="Monotype Sorts" pitchFamily="2" charset="2"/>
        <a:buChar char="O"/>
        <a:defRPr sz="2800" i="1">
          <a:solidFill>
            <a:schemeClr val="tx1"/>
          </a:solidFill>
          <a:latin typeface="Arial" charset="0"/>
        </a:defRPr>
      </a:lvl4pPr>
      <a:lvl5pPr marL="2057400" indent="-228600" algn="l" rtl="0" eaLnBrk="0" fontAlgn="base" hangingPunct="0">
        <a:spcBef>
          <a:spcPct val="20000"/>
        </a:spcBef>
        <a:spcAft>
          <a:spcPct val="0"/>
        </a:spcAft>
        <a:buClr>
          <a:schemeClr val="tx1"/>
        </a:buClr>
        <a:buFont typeface="Monotype Sorts" pitchFamily="2" charset="2"/>
        <a:buChar char="O"/>
        <a:defRPr sz="2800" i="1">
          <a:solidFill>
            <a:schemeClr val="tx1"/>
          </a:solidFill>
          <a:latin typeface="Arial" charset="0"/>
        </a:defRPr>
      </a:lvl5pPr>
      <a:lvl6pPr marL="2514600" indent="-228600" algn="l" rtl="0" eaLnBrk="0" fontAlgn="base" hangingPunct="0">
        <a:spcBef>
          <a:spcPct val="20000"/>
        </a:spcBef>
        <a:spcAft>
          <a:spcPct val="0"/>
        </a:spcAft>
        <a:buClr>
          <a:schemeClr val="tx1"/>
        </a:buClr>
        <a:buFont typeface="Monotype Sorts" pitchFamily="2" charset="2"/>
        <a:buChar char="O"/>
        <a:defRPr sz="2800" i="1">
          <a:solidFill>
            <a:schemeClr val="tx1"/>
          </a:solidFill>
          <a:latin typeface="Arial" charset="0"/>
        </a:defRPr>
      </a:lvl6pPr>
      <a:lvl7pPr marL="2971800" indent="-228600" algn="l" rtl="0" eaLnBrk="0" fontAlgn="base" hangingPunct="0">
        <a:spcBef>
          <a:spcPct val="20000"/>
        </a:spcBef>
        <a:spcAft>
          <a:spcPct val="0"/>
        </a:spcAft>
        <a:buClr>
          <a:schemeClr val="tx1"/>
        </a:buClr>
        <a:buFont typeface="Monotype Sorts" pitchFamily="2" charset="2"/>
        <a:buChar char="O"/>
        <a:defRPr sz="2800" i="1">
          <a:solidFill>
            <a:schemeClr val="tx1"/>
          </a:solidFill>
          <a:latin typeface="Arial" charset="0"/>
        </a:defRPr>
      </a:lvl7pPr>
      <a:lvl8pPr marL="3429000" indent="-228600" algn="l" rtl="0" eaLnBrk="0" fontAlgn="base" hangingPunct="0">
        <a:spcBef>
          <a:spcPct val="20000"/>
        </a:spcBef>
        <a:spcAft>
          <a:spcPct val="0"/>
        </a:spcAft>
        <a:buClr>
          <a:schemeClr val="tx1"/>
        </a:buClr>
        <a:buFont typeface="Monotype Sorts" pitchFamily="2" charset="2"/>
        <a:buChar char="O"/>
        <a:defRPr sz="2800" i="1">
          <a:solidFill>
            <a:schemeClr val="tx1"/>
          </a:solidFill>
          <a:latin typeface="Arial" charset="0"/>
        </a:defRPr>
      </a:lvl8pPr>
      <a:lvl9pPr marL="3886200" indent="-228600" algn="l" rtl="0" eaLnBrk="0" fontAlgn="base" hangingPunct="0">
        <a:spcBef>
          <a:spcPct val="20000"/>
        </a:spcBef>
        <a:spcAft>
          <a:spcPct val="0"/>
        </a:spcAft>
        <a:buClr>
          <a:schemeClr val="tx1"/>
        </a:buClr>
        <a:buFont typeface="Monotype Sorts" pitchFamily="2" charset="2"/>
        <a:buChar char="O"/>
        <a:defRPr sz="2800" i="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Z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ED29553-81CF-4CE7-B0EF-D05B93B61A25}" type="datetimeFigureOut">
              <a:rPr lang="en-US">
                <a:solidFill>
                  <a:prstClr val="black">
                    <a:tint val="75000"/>
                  </a:prstClr>
                </a:solidFill>
                <a:latin typeface="Calibri"/>
                <a:ea typeface="+mn-ea"/>
              </a:rPr>
              <a:pPr>
                <a:defRPr/>
              </a:pPr>
              <a:t>17/08/05</a:t>
            </a:fld>
            <a:endParaRPr lang="en-ZA">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ZA">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F910069-91C7-48C5-BE82-40D72AF3C918}" type="slidenum">
              <a:rPr lang="en-ZA">
                <a:solidFill>
                  <a:prstClr val="black">
                    <a:tint val="75000"/>
                  </a:prstClr>
                </a:solidFill>
                <a:latin typeface="Calibri"/>
                <a:ea typeface="+mn-ea"/>
              </a:rPr>
              <a:pPr>
                <a:defRPr/>
              </a:pPr>
              <a:t>‹#›</a:t>
            </a:fld>
            <a:endParaRPr lang="en-ZA">
              <a:solidFill>
                <a:prstClr val="black">
                  <a:tint val="75000"/>
                </a:prstClr>
              </a:solidFill>
              <a:latin typeface="Calibri"/>
              <a:ea typeface="+mn-ea"/>
            </a:endParaRPr>
          </a:p>
        </p:txBody>
      </p:sp>
    </p:spTree>
  </p:cSld>
  <p:clrMap bg1="lt1" tx1="dk1" bg2="lt2" tx2="dk2" accent1="accent1" accent2="accent2" accent3="accent3" accent4="accent4" accent5="accent5" accent6="accent6" hlink="hlink" folHlink="folHlink"/>
  <p:sldLayoutIdLst>
    <p:sldLayoutId id="2147483836"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ea typeface="+mn-ea"/>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ea typeface="+mn-ea"/>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74EECE7-90B5-44F6-B868-659F8F487BBD}" type="slidenum">
              <a:rPr lang="en-GB">
                <a:ea typeface="+mn-ea"/>
              </a:rPr>
              <a:pPr/>
              <a:t>‹#›</a:t>
            </a:fld>
            <a:endParaRPr lang="en-GB">
              <a:ea typeface="+mn-ea"/>
            </a:endParaRPr>
          </a:p>
        </p:txBody>
      </p:sp>
    </p:spTree>
  </p:cSld>
  <p:clrMap bg1="lt1" tx1="dk1" bg2="lt2" tx2="dk2" accent1="accent1" accent2="accent2" accent3="accent3" accent4="accent4" accent5="accent5" accent6="accent6" hlink="hlink" folHlink="folHlink"/>
  <p:sldLayoutIdLst>
    <p:sldLayoutId id="2147483838"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3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4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4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4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 Id="rId3" Type="http://schemas.openxmlformats.org/officeDocument/2006/relationships/image" Target="../media/image4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 Id="rId3" Type="http://schemas.openxmlformats.org/officeDocument/2006/relationships/image" Target="../media/image4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4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4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Beach">
  <a:themeElements>
    <a:clrScheme name="Beach 1">
      <a:dk1>
        <a:srgbClr val="003366"/>
      </a:dk1>
      <a:lt1>
        <a:srgbClr val="FFFF00"/>
      </a:lt1>
      <a:dk2>
        <a:srgbClr val="0099CC"/>
      </a:dk2>
      <a:lt2>
        <a:srgbClr val="FFFF00"/>
      </a:lt2>
      <a:accent1>
        <a:srgbClr val="33CCFF"/>
      </a:accent1>
      <a:accent2>
        <a:srgbClr val="003366"/>
      </a:accent2>
      <a:accent3>
        <a:srgbClr val="AACAE2"/>
      </a:accent3>
      <a:accent4>
        <a:srgbClr val="DADA00"/>
      </a:accent4>
      <a:accent5>
        <a:srgbClr val="ADE2FF"/>
      </a:accent5>
      <a:accent6>
        <a:srgbClr val="002D5C"/>
      </a:accent6>
      <a:hlink>
        <a:srgbClr val="0066FF"/>
      </a:hlink>
      <a:folHlink>
        <a:srgbClr val="33CCCC"/>
      </a:folHlink>
    </a:clrScheme>
    <a:fontScheme name="Beach">
      <a:majorFont>
        <a:latin typeface="Looseprint"/>
        <a:ea typeface=""/>
        <a:cs typeface=""/>
      </a:majorFont>
      <a:minorFont>
        <a:latin typeface="Looseprin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FF33"/>
        </a:solid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defRPr kumimoji="0" lang="en-US" sz="36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66FF33"/>
        </a:solid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defRPr kumimoji="0" lang="en-US" sz="3600" b="1" i="0" u="none" strike="noStrike" cap="none" normalizeH="0" baseline="0" smtClean="0">
            <a:ln>
              <a:noFill/>
            </a:ln>
            <a:solidFill>
              <a:srgbClr val="000000"/>
            </a:solidFill>
            <a:effectLst/>
            <a:latin typeface="Arial" charset="0"/>
          </a:defRPr>
        </a:defPPr>
      </a:lstStyle>
    </a:lnDef>
  </a:objectDefaults>
  <a:extraClrSchemeLst>
    <a:extraClrScheme>
      <a:clrScheme name="Beach 1">
        <a:dk1>
          <a:srgbClr val="003366"/>
        </a:dk1>
        <a:lt1>
          <a:srgbClr val="FFFF00"/>
        </a:lt1>
        <a:dk2>
          <a:srgbClr val="0099CC"/>
        </a:dk2>
        <a:lt2>
          <a:srgbClr val="FFFF00"/>
        </a:lt2>
        <a:accent1>
          <a:srgbClr val="33CCFF"/>
        </a:accent1>
        <a:accent2>
          <a:srgbClr val="003366"/>
        </a:accent2>
        <a:accent3>
          <a:srgbClr val="AACAE2"/>
        </a:accent3>
        <a:accent4>
          <a:srgbClr val="DADA00"/>
        </a:accent4>
        <a:accent5>
          <a:srgbClr val="ADE2FF"/>
        </a:accent5>
        <a:accent6>
          <a:srgbClr val="002D5C"/>
        </a:accent6>
        <a:hlink>
          <a:srgbClr val="0066FF"/>
        </a:hlink>
        <a:folHlink>
          <a:srgbClr val="33CC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Designs\Beach.pot</Template>
  <TotalTime>4638</TotalTime>
  <Words>1209</Words>
  <Application>Microsoft Macintosh PowerPoint</Application>
  <PresentationFormat>On-screen Show (4:3)</PresentationFormat>
  <Paragraphs>88</Paragraphs>
  <Slides>44</Slides>
  <Notes>44</Notes>
  <HiddenSlides>0</HiddenSlides>
  <MMClips>0</MMClips>
  <ScaleCrop>false</ScaleCrop>
  <HeadingPairs>
    <vt:vector size="4" baseType="variant">
      <vt:variant>
        <vt:lpstr>Theme</vt:lpstr>
      </vt:variant>
      <vt:variant>
        <vt:i4>3</vt:i4>
      </vt:variant>
      <vt:variant>
        <vt:lpstr>Slide Titles</vt:lpstr>
      </vt:variant>
      <vt:variant>
        <vt:i4>44</vt:i4>
      </vt:variant>
    </vt:vector>
  </HeadingPairs>
  <TitlesOfParts>
    <vt:vector size="47" baseType="lpstr">
      <vt:lpstr>1_Beach</vt:lpstr>
      <vt:lpstr>3_Office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Baptist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Spiritually</dc:title>
  <dc:creator>Mark Tittley</dc:creator>
  <dc:description>Template Design from_x000d_Digital Artware™ vol. 1_x000d_©1998 Vicious Fishes Software™</dc:description>
  <cp:lastModifiedBy>Mark Tittley</cp:lastModifiedBy>
  <cp:revision>733</cp:revision>
  <dcterms:created xsi:type="dcterms:W3CDTF">2000-06-05T10:17:17Z</dcterms:created>
  <dcterms:modified xsi:type="dcterms:W3CDTF">2017-08-05T16:09:04Z</dcterms:modified>
</cp:coreProperties>
</file>