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330" r:id="rId2"/>
    <p:sldId id="338" r:id="rId3"/>
    <p:sldId id="331" r:id="rId4"/>
    <p:sldId id="335" r:id="rId5"/>
    <p:sldId id="336" r:id="rId6"/>
    <p:sldId id="324" r:id="rId7"/>
    <p:sldId id="322" r:id="rId8"/>
    <p:sldId id="339" r:id="rId9"/>
    <p:sldId id="258" r:id="rId10"/>
    <p:sldId id="259" r:id="rId11"/>
    <p:sldId id="337" r:id="rId12"/>
    <p:sldId id="344" r:id="rId13"/>
    <p:sldId id="332" r:id="rId14"/>
    <p:sldId id="341" r:id="rId15"/>
    <p:sldId id="343" r:id="rId16"/>
    <p:sldId id="321" r:id="rId17"/>
    <p:sldId id="262"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81" r:id="rId33"/>
    <p:sldId id="282" r:id="rId34"/>
    <p:sldId id="283" r:id="rId35"/>
    <p:sldId id="284" r:id="rId36"/>
    <p:sldId id="285" r:id="rId37"/>
    <p:sldId id="286" r:id="rId38"/>
    <p:sldId id="288" r:id="rId39"/>
    <p:sldId id="289" r:id="rId40"/>
    <p:sldId id="290" r:id="rId41"/>
    <p:sldId id="291" r:id="rId42"/>
    <p:sldId id="292" r:id="rId43"/>
    <p:sldId id="345" r:id="rId44"/>
    <p:sldId id="293" r:id="rId45"/>
    <p:sldId id="342" r:id="rId46"/>
    <p:sldId id="300"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7" d="100"/>
          <a:sy n="87" d="100"/>
        </p:scale>
        <p:origin x="-256" y="-112"/>
      </p:cViewPr>
      <p:guideLst>
        <p:guide orient="horz" pos="2350"/>
        <p:guide pos="2880"/>
      </p:guideLst>
    </p:cSldViewPr>
  </p:slideViewPr>
  <p:notesTextViewPr>
    <p:cViewPr>
      <p:scale>
        <a:sx n="100" d="100"/>
        <a:sy n="100" d="100"/>
      </p:scale>
      <p:origin x="0" y="0"/>
    </p:cViewPr>
  </p:notesTextViewPr>
  <p:sorterViewPr>
    <p:cViewPr>
      <p:scale>
        <a:sx n="66" d="100"/>
        <a:sy n="66" d="100"/>
      </p:scale>
      <p:origin x="0" y="10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AAC977-0E4B-554E-8256-1ED94988F3FA}" type="datetimeFigureOut">
              <a:rPr lang="en-US" smtClean="0"/>
              <a:t>16/09/22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874B4E-F9BF-7548-A72C-31FFCA061B8E}" type="slidenum">
              <a:rPr lang="en-US" smtClean="0"/>
              <a:t>‹#›</a:t>
            </a:fld>
            <a:endParaRPr lang="en-US"/>
          </a:p>
        </p:txBody>
      </p:sp>
    </p:spTree>
    <p:extLst>
      <p:ext uri="{BB962C8B-B14F-4D97-AF65-F5344CB8AC3E}">
        <p14:creationId xmlns:p14="http://schemas.microsoft.com/office/powerpoint/2010/main" val="7326485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you have a best friend? How did you </a:t>
            </a:r>
            <a:r>
              <a:rPr lang="en-US" baseline="0" dirty="0" smtClean="0"/>
              <a:t>develop the friendship?</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a:t>
            </a:fld>
            <a:endParaRPr lang="en-US"/>
          </a:p>
        </p:txBody>
      </p:sp>
    </p:spTree>
    <p:extLst>
      <p:ext uri="{BB962C8B-B14F-4D97-AF65-F5344CB8AC3E}">
        <p14:creationId xmlns:p14="http://schemas.microsoft.com/office/powerpoint/2010/main" val="1427326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Write a letter to God using the outline PRAY (or use this outline</a:t>
            </a:r>
            <a:r>
              <a:rPr lang="en-US" sz="1200" kern="1200" baseline="0" dirty="0" smtClean="0">
                <a:solidFill>
                  <a:schemeClr val="tx1"/>
                </a:solidFill>
                <a:effectLst/>
                <a:latin typeface="+mn-lt"/>
                <a:ea typeface="+mn-ea"/>
                <a:cs typeface="+mn-cs"/>
              </a:rPr>
              <a:t> when you pray)</a:t>
            </a:r>
            <a:r>
              <a:rPr lang="en-US" sz="1200" kern="1200" dirty="0" smtClean="0">
                <a:solidFill>
                  <a:schemeClr val="tx1"/>
                </a:solidFill>
                <a:effectLst/>
                <a:latin typeface="+mn-lt"/>
                <a:ea typeface="+mn-ea"/>
                <a:cs typeface="+mn-cs"/>
              </a:rPr>
              <a:t>:</a:t>
            </a:r>
            <a:endParaRPr lang="en-ZA" sz="1200" kern="1200" dirty="0" smtClean="0">
              <a:solidFill>
                <a:schemeClr val="tx1"/>
              </a:solidFill>
              <a:effectLst/>
              <a:latin typeface="+mn-lt"/>
              <a:ea typeface="+mn-ea"/>
              <a:cs typeface="+mn-cs"/>
            </a:endParaRPr>
          </a:p>
          <a:p>
            <a:r>
              <a:rPr lang="en-US" sz="1200" b="0" baseline="0" dirty="0" smtClean="0">
                <a:solidFill>
                  <a:schemeClr val="bg1"/>
                </a:solidFill>
                <a:effectLst>
                  <a:glow rad="101600">
                    <a:schemeClr val="tx1"/>
                  </a:glow>
                </a:effectLst>
                <a:latin typeface="Avenir Next Condensed Medium"/>
                <a:cs typeface="Avenir Next Condensed Medium"/>
              </a:rPr>
              <a:t>* </a:t>
            </a:r>
            <a:r>
              <a:rPr lang="en-US" sz="1200" b="0" dirty="0" smtClean="0">
                <a:solidFill>
                  <a:schemeClr val="bg1"/>
                </a:solidFill>
                <a:effectLst>
                  <a:glow rad="101600">
                    <a:schemeClr val="tx1"/>
                  </a:glow>
                </a:effectLst>
                <a:latin typeface="Avenir Next Condensed Medium"/>
                <a:cs typeface="Avenir Next Condensed Medium"/>
              </a:rPr>
              <a:t>Praise: Thank and praise God for who he is, how great He is and how you love him.</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Request: Ask God to work in  your life, to bring his kingdom to earth and to meet needs.</a:t>
            </a:r>
            <a:endParaRPr lang="en-ZA" sz="1200" kern="1200" dirty="0" smtClean="0">
              <a:solidFill>
                <a:schemeClr val="tx1"/>
              </a:solidFill>
              <a:effectLst/>
              <a:latin typeface="+mn-lt"/>
              <a:ea typeface="+mn-ea"/>
              <a:cs typeface="+mn-cs"/>
            </a:endParaRPr>
          </a:p>
          <a:p>
            <a:pPr>
              <a:lnSpc>
                <a:spcPct val="90000"/>
              </a:lnSpc>
            </a:pPr>
            <a:r>
              <a:rPr lang="en-US" sz="1200" b="0" baseline="0" dirty="0" smtClean="0">
                <a:solidFill>
                  <a:schemeClr val="bg1"/>
                </a:solidFill>
                <a:effectLst>
                  <a:glow rad="101600">
                    <a:schemeClr val="tx1"/>
                  </a:glow>
                </a:effectLst>
                <a:latin typeface="Avenir Next Condensed Medium"/>
                <a:cs typeface="Avenir Next Condensed Medium"/>
              </a:rPr>
              <a:t>* </a:t>
            </a:r>
            <a:r>
              <a:rPr lang="en-US" sz="1200" b="0" dirty="0" smtClean="0">
                <a:solidFill>
                  <a:schemeClr val="bg1"/>
                </a:solidFill>
                <a:effectLst>
                  <a:glow rad="101600">
                    <a:schemeClr val="tx1"/>
                  </a:glow>
                </a:effectLst>
                <a:latin typeface="Avenir Next Condensed Medium"/>
                <a:cs typeface="Avenir Next Condensed Medium"/>
              </a:rPr>
              <a:t>Admit: Admit that you need God in your life and that you need his help to make disciples.</a:t>
            </a:r>
          </a:p>
          <a:p>
            <a:pPr>
              <a:lnSpc>
                <a:spcPct val="90000"/>
              </a:lnSpc>
            </a:pPr>
            <a:r>
              <a:rPr lang="en-US" sz="1200" b="0" baseline="0" dirty="0" smtClean="0">
                <a:solidFill>
                  <a:schemeClr val="bg1"/>
                </a:solidFill>
                <a:effectLst>
                  <a:glow rad="101600">
                    <a:schemeClr val="tx1"/>
                  </a:glow>
                </a:effectLst>
                <a:latin typeface="Avenir Next Condensed Medium"/>
                <a:cs typeface="Avenir Next Condensed Medium"/>
              </a:rPr>
              <a:t>* </a:t>
            </a:r>
            <a:r>
              <a:rPr lang="en-US" sz="1200" b="0" dirty="0" smtClean="0">
                <a:solidFill>
                  <a:schemeClr val="bg1"/>
                </a:solidFill>
                <a:effectLst>
                  <a:glow rad="101600">
                    <a:schemeClr val="tx1"/>
                  </a:glow>
                </a:effectLst>
                <a:latin typeface="Avenir Next Condensed Medium"/>
                <a:cs typeface="Avenir Next Condensed Medium"/>
              </a:rPr>
              <a:t>Yield: Tell God that you surrender to Him and want to be used by Him to reach your friends.</a:t>
            </a:r>
          </a:p>
        </p:txBody>
      </p:sp>
      <p:sp>
        <p:nvSpPr>
          <p:cNvPr id="4" name="Slide Number Placeholder 3"/>
          <p:cNvSpPr>
            <a:spLocks noGrp="1"/>
          </p:cNvSpPr>
          <p:nvPr>
            <p:ph type="sldNum" sz="quarter" idx="10"/>
          </p:nvPr>
        </p:nvSpPr>
        <p:spPr/>
        <p:txBody>
          <a:bodyPr/>
          <a:lstStyle/>
          <a:p>
            <a:fld id="{ABB761E8-B556-2442-B9DB-91D007047673}" type="slidenum">
              <a:rPr lang="en-US" smtClean="0"/>
              <a:t>10</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3. Hang</a:t>
            </a:r>
            <a:r>
              <a:rPr lang="en-US" sz="1200" b="1" kern="1200" baseline="0" dirty="0" smtClean="0">
                <a:solidFill>
                  <a:schemeClr val="tx1"/>
                </a:solidFill>
                <a:latin typeface="+mn-lt"/>
                <a:ea typeface="+mn-ea"/>
                <a:cs typeface="+mn-cs"/>
              </a:rPr>
              <a:t> With Believers. </a:t>
            </a:r>
            <a:r>
              <a:rPr lang="en-GB" sz="1200" kern="1200" dirty="0" smtClean="0">
                <a:solidFill>
                  <a:schemeClr val="tx1"/>
                </a:solidFill>
                <a:effectLst/>
                <a:latin typeface="+mn-lt"/>
                <a:ea typeface="+mn-ea"/>
                <a:cs typeface="+mn-cs"/>
              </a:rPr>
              <a:t>The third way to grow your relationship with Jesus is to spend time with God’s friends at church. You need to develop a habit of meeting together regularly with other believers.</a:t>
            </a:r>
            <a:endParaRPr lang="en-US" sz="1200" kern="1200" dirty="0" smtClean="0">
              <a:solidFill>
                <a:schemeClr val="tx1"/>
              </a:solidFill>
              <a:latin typeface="+mn-lt"/>
              <a:ea typeface="+mn-ea"/>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CAC1E8-8744-7745-AB39-1BDE72AE19B6}" type="slidenum">
              <a:rPr lang="en-ZA">
                <a:latin typeface="Calibri" charset="0"/>
              </a:rPr>
              <a:pPr eaLnBrk="1" hangingPunct="1"/>
              <a:t>11</a:t>
            </a:fld>
            <a:endParaRPr lang="en-ZA">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latin typeface="Calibri" charset="0"/>
              </a:rPr>
              <a:t>Name 3 Christians you can call in case of a spiritual emergency: (1) ____________, (2) ____________, (3) ____________.</a:t>
            </a:r>
            <a:endParaRPr lang="en-US" dirty="0">
              <a:latin typeface="Calibri" charset="0"/>
            </a:endParaRPr>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Geneva" charset="0"/>
              </a:defRPr>
            </a:lvl1pPr>
            <a:lvl2pPr marL="742950" indent="-285750">
              <a:defRPr sz="2400">
                <a:solidFill>
                  <a:schemeClr val="tx1"/>
                </a:solidFill>
                <a:latin typeface="Times New Roman" charset="0"/>
                <a:ea typeface="Geneva" charset="0"/>
                <a:cs typeface="Geneva" charset="0"/>
              </a:defRPr>
            </a:lvl2pPr>
            <a:lvl3pPr marL="1143000" indent="-228600">
              <a:defRPr sz="2400">
                <a:solidFill>
                  <a:schemeClr val="tx1"/>
                </a:solidFill>
                <a:latin typeface="Times New Roman" charset="0"/>
                <a:ea typeface="Geneva" charset="0"/>
                <a:cs typeface="Geneva" charset="0"/>
              </a:defRPr>
            </a:lvl3pPr>
            <a:lvl4pPr marL="1600200" indent="-228600">
              <a:defRPr sz="2400">
                <a:solidFill>
                  <a:schemeClr val="tx1"/>
                </a:solidFill>
                <a:latin typeface="Times New Roman" charset="0"/>
                <a:ea typeface="Geneva" charset="0"/>
                <a:cs typeface="Geneva" charset="0"/>
              </a:defRPr>
            </a:lvl4pPr>
            <a:lvl5pPr marL="2057400" indent="-228600">
              <a:defRPr sz="2400">
                <a:solidFill>
                  <a:schemeClr val="tx1"/>
                </a:solidFill>
                <a:latin typeface="Times New Roman" charset="0"/>
                <a:ea typeface="Geneva" charset="0"/>
                <a:cs typeface="Geneva" charset="0"/>
              </a:defRPr>
            </a:lvl5pPr>
            <a:lvl6pPr marL="2514600" indent="-228600" eaLnBrk="0" fontAlgn="base" hangingPunct="0">
              <a:spcBef>
                <a:spcPct val="0"/>
              </a:spcBef>
              <a:spcAft>
                <a:spcPct val="0"/>
              </a:spcAft>
              <a:defRPr sz="2400">
                <a:solidFill>
                  <a:schemeClr val="tx1"/>
                </a:solidFill>
                <a:latin typeface="Times New Roman" charset="0"/>
                <a:ea typeface="Geneva" charset="0"/>
                <a:cs typeface="Geneva" charset="0"/>
              </a:defRPr>
            </a:lvl6pPr>
            <a:lvl7pPr marL="2971800" indent="-228600" eaLnBrk="0" fontAlgn="base" hangingPunct="0">
              <a:spcBef>
                <a:spcPct val="0"/>
              </a:spcBef>
              <a:spcAft>
                <a:spcPct val="0"/>
              </a:spcAft>
              <a:defRPr sz="2400">
                <a:solidFill>
                  <a:schemeClr val="tx1"/>
                </a:solidFill>
                <a:latin typeface="Times New Roman" charset="0"/>
                <a:ea typeface="Geneva" charset="0"/>
                <a:cs typeface="Geneva" charset="0"/>
              </a:defRPr>
            </a:lvl7pPr>
            <a:lvl8pPr marL="3429000" indent="-228600" eaLnBrk="0" fontAlgn="base" hangingPunct="0">
              <a:spcBef>
                <a:spcPct val="0"/>
              </a:spcBef>
              <a:spcAft>
                <a:spcPct val="0"/>
              </a:spcAft>
              <a:defRPr sz="2400">
                <a:solidFill>
                  <a:schemeClr val="tx1"/>
                </a:solidFill>
                <a:latin typeface="Times New Roman" charset="0"/>
                <a:ea typeface="Geneva" charset="0"/>
                <a:cs typeface="Geneva" charset="0"/>
              </a:defRPr>
            </a:lvl8pPr>
            <a:lvl9pPr marL="3886200" indent="-228600" eaLnBrk="0" fontAlgn="base" hangingPunct="0">
              <a:spcBef>
                <a:spcPct val="0"/>
              </a:spcBef>
              <a:spcAft>
                <a:spcPct val="0"/>
              </a:spcAft>
              <a:defRPr sz="2400">
                <a:solidFill>
                  <a:schemeClr val="tx1"/>
                </a:solidFill>
                <a:latin typeface="Times New Roman" charset="0"/>
                <a:ea typeface="Geneva" charset="0"/>
                <a:cs typeface="Geneva" charset="0"/>
              </a:defRPr>
            </a:lvl9pPr>
          </a:lstStyle>
          <a:p>
            <a:fld id="{24146549-0C36-1E4B-BA3E-250914814872}" type="slidenum">
              <a:rPr lang="en-ZA" sz="1200"/>
              <a:pPr/>
              <a:t>12</a:t>
            </a:fld>
            <a:endParaRPr lang="en-ZA"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6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latin typeface="Calibri" charset="0"/>
              </a:rPr>
              <a:t>4. Obey His Teaching</a:t>
            </a:r>
            <a:r>
              <a:rPr lang="en-GB" sz="1200" b="1" kern="1200" dirty="0" smtClean="0">
                <a:solidFill>
                  <a:schemeClr val="tx1"/>
                </a:solidFill>
                <a:effectLst/>
                <a:latin typeface="+mn-lt"/>
                <a:ea typeface="+mn-ea"/>
                <a:cs typeface="+mn-cs"/>
              </a:rPr>
              <a:t>.</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 fourth way to grow your relationship with Jesus is to find out how you can please him and avoid things that he does not approve of. </a:t>
            </a:r>
            <a:endParaRPr lang="en-US" dirty="0" smtClean="0"/>
          </a:p>
        </p:txBody>
      </p:sp>
      <p:sp>
        <p:nvSpPr>
          <p:cNvPr id="176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ヒラギノ角ゴ Pro W3" charset="0"/>
                <a:cs typeface="Geneva" charset="0"/>
              </a:defRPr>
            </a:lvl1pPr>
            <a:lvl2pPr marL="742950" indent="-285750">
              <a:defRPr>
                <a:solidFill>
                  <a:schemeClr val="tx1"/>
                </a:solidFill>
                <a:latin typeface="Calibri" charset="0"/>
                <a:ea typeface="Geneva" charset="0"/>
                <a:cs typeface="Geneva" charset="0"/>
              </a:defRPr>
            </a:lvl2pPr>
            <a:lvl3pPr marL="1143000" indent="-228600">
              <a:defRPr>
                <a:solidFill>
                  <a:schemeClr val="tx1"/>
                </a:solidFill>
                <a:latin typeface="Calibri" charset="0"/>
                <a:ea typeface="Geneva" charset="0"/>
                <a:cs typeface="Geneva" charset="0"/>
              </a:defRPr>
            </a:lvl3pPr>
            <a:lvl4pPr marL="1600200" indent="-228600">
              <a:defRPr>
                <a:solidFill>
                  <a:schemeClr val="tx1"/>
                </a:solidFill>
                <a:latin typeface="Calibri" charset="0"/>
                <a:ea typeface="Geneva" charset="0"/>
                <a:cs typeface="Geneva" charset="0"/>
              </a:defRPr>
            </a:lvl4pPr>
            <a:lvl5pPr marL="2057400" indent="-228600">
              <a:defRPr>
                <a:solidFill>
                  <a:schemeClr val="tx1"/>
                </a:solidFill>
                <a:latin typeface="Calibri" charset="0"/>
                <a:ea typeface="Geneva" charset="0"/>
                <a:cs typeface="Geneva" charset="0"/>
              </a:defRPr>
            </a:lvl5pPr>
            <a:lvl6pPr marL="2514600" indent="-228600" fontAlgn="base">
              <a:spcBef>
                <a:spcPct val="0"/>
              </a:spcBef>
              <a:spcAft>
                <a:spcPct val="0"/>
              </a:spcAft>
              <a:defRPr>
                <a:solidFill>
                  <a:schemeClr val="tx1"/>
                </a:solidFill>
                <a:latin typeface="Calibri" charset="0"/>
                <a:ea typeface="Geneva" charset="0"/>
                <a:cs typeface="Geneva" charset="0"/>
              </a:defRPr>
            </a:lvl6pPr>
            <a:lvl7pPr marL="2971800" indent="-228600" fontAlgn="base">
              <a:spcBef>
                <a:spcPct val="0"/>
              </a:spcBef>
              <a:spcAft>
                <a:spcPct val="0"/>
              </a:spcAft>
              <a:defRPr>
                <a:solidFill>
                  <a:schemeClr val="tx1"/>
                </a:solidFill>
                <a:latin typeface="Calibri" charset="0"/>
                <a:ea typeface="Geneva" charset="0"/>
                <a:cs typeface="Geneva" charset="0"/>
              </a:defRPr>
            </a:lvl7pPr>
            <a:lvl8pPr marL="3429000" indent="-228600" fontAlgn="base">
              <a:spcBef>
                <a:spcPct val="0"/>
              </a:spcBef>
              <a:spcAft>
                <a:spcPct val="0"/>
              </a:spcAft>
              <a:defRPr>
                <a:solidFill>
                  <a:schemeClr val="tx1"/>
                </a:solidFill>
                <a:latin typeface="Calibri" charset="0"/>
                <a:ea typeface="Geneva" charset="0"/>
                <a:cs typeface="Geneva" charset="0"/>
              </a:defRPr>
            </a:lvl8pPr>
            <a:lvl9pPr marL="3886200" indent="-228600" fontAlgn="base">
              <a:spcBef>
                <a:spcPct val="0"/>
              </a:spcBef>
              <a:spcAft>
                <a:spcPct val="0"/>
              </a:spcAft>
              <a:defRPr>
                <a:solidFill>
                  <a:schemeClr val="tx1"/>
                </a:solidFill>
                <a:latin typeface="Calibri" charset="0"/>
                <a:ea typeface="Geneva" charset="0"/>
                <a:cs typeface="Geneva" charset="0"/>
              </a:defRPr>
            </a:lvl9pPr>
          </a:lstStyle>
          <a:p>
            <a:fld id="{AA0CACF9-25E1-BA48-9448-03FE297D6D24}"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6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latin typeface="Calibri" charset="0"/>
              </a:rPr>
              <a:t>If you claim</a:t>
            </a:r>
            <a:r>
              <a:rPr lang="en-US" baseline="0" dirty="0" smtClean="0">
                <a:latin typeface="Calibri" charset="0"/>
              </a:rPr>
              <a:t> to follow Jesus you have to make him Lord of your life. </a:t>
            </a:r>
            <a:r>
              <a:rPr lang="en-US" dirty="0" smtClean="0">
                <a:latin typeface="Calibri" charset="0"/>
              </a:rPr>
              <a:t>He wants to help you decide what to</a:t>
            </a:r>
            <a:r>
              <a:rPr lang="en-US" baseline="0" dirty="0" smtClean="0">
                <a:latin typeface="Calibri" charset="0"/>
              </a:rPr>
              <a:t> </a:t>
            </a:r>
            <a:r>
              <a:rPr lang="en-US" dirty="0" smtClean="0">
                <a:latin typeface="Calibri" charset="0"/>
              </a:rPr>
              <a:t>do and where to go - basically how to live your</a:t>
            </a:r>
            <a:r>
              <a:rPr lang="en-US" baseline="0" dirty="0" smtClean="0">
                <a:latin typeface="Calibri" charset="0"/>
              </a:rPr>
              <a:t> life</a:t>
            </a:r>
            <a:r>
              <a:rPr lang="en-US" dirty="0" smtClean="0">
                <a:latin typeface="Calibri" charset="0"/>
              </a:rPr>
              <a:t>.</a:t>
            </a:r>
            <a:endParaRPr lang="en-US" dirty="0">
              <a:latin typeface="Calibri" charset="0"/>
            </a:endParaRPr>
          </a:p>
        </p:txBody>
      </p:sp>
      <p:sp>
        <p:nvSpPr>
          <p:cNvPr id="176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ヒラギノ角ゴ Pro W3" charset="0"/>
                <a:cs typeface="Geneva" charset="0"/>
              </a:defRPr>
            </a:lvl1pPr>
            <a:lvl2pPr marL="742950" indent="-285750">
              <a:defRPr>
                <a:solidFill>
                  <a:schemeClr val="tx1"/>
                </a:solidFill>
                <a:latin typeface="Calibri" charset="0"/>
                <a:ea typeface="Geneva" charset="0"/>
                <a:cs typeface="Geneva" charset="0"/>
              </a:defRPr>
            </a:lvl2pPr>
            <a:lvl3pPr marL="1143000" indent="-228600">
              <a:defRPr>
                <a:solidFill>
                  <a:schemeClr val="tx1"/>
                </a:solidFill>
                <a:latin typeface="Calibri" charset="0"/>
                <a:ea typeface="Geneva" charset="0"/>
                <a:cs typeface="Geneva" charset="0"/>
              </a:defRPr>
            </a:lvl3pPr>
            <a:lvl4pPr marL="1600200" indent="-228600">
              <a:defRPr>
                <a:solidFill>
                  <a:schemeClr val="tx1"/>
                </a:solidFill>
                <a:latin typeface="Calibri" charset="0"/>
                <a:ea typeface="Geneva" charset="0"/>
                <a:cs typeface="Geneva" charset="0"/>
              </a:defRPr>
            </a:lvl4pPr>
            <a:lvl5pPr marL="2057400" indent="-228600">
              <a:defRPr>
                <a:solidFill>
                  <a:schemeClr val="tx1"/>
                </a:solidFill>
                <a:latin typeface="Calibri" charset="0"/>
                <a:ea typeface="Geneva" charset="0"/>
                <a:cs typeface="Geneva" charset="0"/>
              </a:defRPr>
            </a:lvl5pPr>
            <a:lvl6pPr marL="2514600" indent="-228600" fontAlgn="base">
              <a:spcBef>
                <a:spcPct val="0"/>
              </a:spcBef>
              <a:spcAft>
                <a:spcPct val="0"/>
              </a:spcAft>
              <a:defRPr>
                <a:solidFill>
                  <a:schemeClr val="tx1"/>
                </a:solidFill>
                <a:latin typeface="Calibri" charset="0"/>
                <a:ea typeface="Geneva" charset="0"/>
                <a:cs typeface="Geneva" charset="0"/>
              </a:defRPr>
            </a:lvl6pPr>
            <a:lvl7pPr marL="2971800" indent="-228600" fontAlgn="base">
              <a:spcBef>
                <a:spcPct val="0"/>
              </a:spcBef>
              <a:spcAft>
                <a:spcPct val="0"/>
              </a:spcAft>
              <a:defRPr>
                <a:solidFill>
                  <a:schemeClr val="tx1"/>
                </a:solidFill>
                <a:latin typeface="Calibri" charset="0"/>
                <a:ea typeface="Geneva" charset="0"/>
                <a:cs typeface="Geneva" charset="0"/>
              </a:defRPr>
            </a:lvl7pPr>
            <a:lvl8pPr marL="3429000" indent="-228600" fontAlgn="base">
              <a:spcBef>
                <a:spcPct val="0"/>
              </a:spcBef>
              <a:spcAft>
                <a:spcPct val="0"/>
              </a:spcAft>
              <a:defRPr>
                <a:solidFill>
                  <a:schemeClr val="tx1"/>
                </a:solidFill>
                <a:latin typeface="Calibri" charset="0"/>
                <a:ea typeface="Geneva" charset="0"/>
                <a:cs typeface="Geneva" charset="0"/>
              </a:defRPr>
            </a:lvl8pPr>
            <a:lvl9pPr marL="3886200" indent="-228600" fontAlgn="base">
              <a:spcBef>
                <a:spcPct val="0"/>
              </a:spcBef>
              <a:spcAft>
                <a:spcPct val="0"/>
              </a:spcAft>
              <a:defRPr>
                <a:solidFill>
                  <a:schemeClr val="tx1"/>
                </a:solidFill>
                <a:latin typeface="Calibri" charset="0"/>
                <a:ea typeface="Geneva" charset="0"/>
                <a:cs typeface="Geneva" charset="0"/>
              </a:defRPr>
            </a:lvl9pPr>
          </a:lstStyle>
          <a:p>
            <a:fld id="{AA0CACF9-25E1-BA48-9448-03FE297D6D24}"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6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latin typeface="Calibri" charset="0"/>
              </a:rPr>
              <a:t>You can experience his Lordship by asking yourself the question: What Would Jesus</a:t>
            </a:r>
            <a:r>
              <a:rPr lang="en-US" baseline="0" dirty="0" smtClean="0">
                <a:latin typeface="Calibri" charset="0"/>
              </a:rPr>
              <a:t> Do?</a:t>
            </a:r>
            <a:endParaRPr lang="en-US" dirty="0">
              <a:latin typeface="Calibri" charset="0"/>
            </a:endParaRPr>
          </a:p>
        </p:txBody>
      </p:sp>
      <p:sp>
        <p:nvSpPr>
          <p:cNvPr id="176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ヒラギノ角ゴ Pro W3" charset="0"/>
                <a:cs typeface="Geneva" charset="0"/>
              </a:defRPr>
            </a:lvl1pPr>
            <a:lvl2pPr marL="742950" indent="-285750">
              <a:defRPr>
                <a:solidFill>
                  <a:schemeClr val="tx1"/>
                </a:solidFill>
                <a:latin typeface="Calibri" charset="0"/>
                <a:ea typeface="Geneva" charset="0"/>
                <a:cs typeface="Geneva" charset="0"/>
              </a:defRPr>
            </a:lvl2pPr>
            <a:lvl3pPr marL="1143000" indent="-228600">
              <a:defRPr>
                <a:solidFill>
                  <a:schemeClr val="tx1"/>
                </a:solidFill>
                <a:latin typeface="Calibri" charset="0"/>
                <a:ea typeface="Geneva" charset="0"/>
                <a:cs typeface="Geneva" charset="0"/>
              </a:defRPr>
            </a:lvl3pPr>
            <a:lvl4pPr marL="1600200" indent="-228600">
              <a:defRPr>
                <a:solidFill>
                  <a:schemeClr val="tx1"/>
                </a:solidFill>
                <a:latin typeface="Calibri" charset="0"/>
                <a:ea typeface="Geneva" charset="0"/>
                <a:cs typeface="Geneva" charset="0"/>
              </a:defRPr>
            </a:lvl4pPr>
            <a:lvl5pPr marL="2057400" indent="-228600">
              <a:defRPr>
                <a:solidFill>
                  <a:schemeClr val="tx1"/>
                </a:solidFill>
                <a:latin typeface="Calibri" charset="0"/>
                <a:ea typeface="Geneva" charset="0"/>
                <a:cs typeface="Geneva" charset="0"/>
              </a:defRPr>
            </a:lvl5pPr>
            <a:lvl6pPr marL="2514600" indent="-228600" fontAlgn="base">
              <a:spcBef>
                <a:spcPct val="0"/>
              </a:spcBef>
              <a:spcAft>
                <a:spcPct val="0"/>
              </a:spcAft>
              <a:defRPr>
                <a:solidFill>
                  <a:schemeClr val="tx1"/>
                </a:solidFill>
                <a:latin typeface="Calibri" charset="0"/>
                <a:ea typeface="Geneva" charset="0"/>
                <a:cs typeface="Geneva" charset="0"/>
              </a:defRPr>
            </a:lvl6pPr>
            <a:lvl7pPr marL="2971800" indent="-228600" fontAlgn="base">
              <a:spcBef>
                <a:spcPct val="0"/>
              </a:spcBef>
              <a:spcAft>
                <a:spcPct val="0"/>
              </a:spcAft>
              <a:defRPr>
                <a:solidFill>
                  <a:schemeClr val="tx1"/>
                </a:solidFill>
                <a:latin typeface="Calibri" charset="0"/>
                <a:ea typeface="Geneva" charset="0"/>
                <a:cs typeface="Geneva" charset="0"/>
              </a:defRPr>
            </a:lvl7pPr>
            <a:lvl8pPr marL="3429000" indent="-228600" fontAlgn="base">
              <a:spcBef>
                <a:spcPct val="0"/>
              </a:spcBef>
              <a:spcAft>
                <a:spcPct val="0"/>
              </a:spcAft>
              <a:defRPr>
                <a:solidFill>
                  <a:schemeClr val="tx1"/>
                </a:solidFill>
                <a:latin typeface="Calibri" charset="0"/>
                <a:ea typeface="Geneva" charset="0"/>
                <a:cs typeface="Geneva" charset="0"/>
              </a:defRPr>
            </a:lvl8pPr>
            <a:lvl9pPr marL="3886200" indent="-228600" fontAlgn="base">
              <a:spcBef>
                <a:spcPct val="0"/>
              </a:spcBef>
              <a:spcAft>
                <a:spcPct val="0"/>
              </a:spcAft>
              <a:defRPr>
                <a:solidFill>
                  <a:schemeClr val="tx1"/>
                </a:solidFill>
                <a:latin typeface="Calibri" charset="0"/>
                <a:ea typeface="Geneva" charset="0"/>
                <a:cs typeface="Geneva" charset="0"/>
              </a:defRPr>
            </a:lvl9pPr>
          </a:lstStyle>
          <a:p>
            <a:fld id="{AA0CACF9-25E1-BA48-9448-03FE297D6D24}"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1" kern="1200" dirty="0" smtClean="0">
                <a:solidFill>
                  <a:schemeClr val="tx1"/>
                </a:solidFill>
                <a:effectLst/>
                <a:latin typeface="+mn-lt"/>
                <a:ea typeface="+mn-ea"/>
                <a:cs typeface="+mn-cs"/>
              </a:rPr>
              <a:t>5. Share His Story.</a:t>
            </a:r>
            <a:r>
              <a:rPr lang="en-ZA" sz="1200" b="1"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 fifth way to grow your relationship with Jesus is to talk about your new relationship with your friends and family members.</a:t>
            </a:r>
            <a:endParaRPr lang="en-US" dirty="0" smtClean="0"/>
          </a:p>
        </p:txBody>
      </p:sp>
      <p:sp>
        <p:nvSpPr>
          <p:cNvPr id="4" name="Slide Number Placeholder 3"/>
          <p:cNvSpPr>
            <a:spLocks noGrp="1"/>
          </p:cNvSpPr>
          <p:nvPr>
            <p:ph type="sldNum" sz="quarter" idx="10"/>
          </p:nvPr>
        </p:nvSpPr>
        <p:spPr/>
        <p:txBody>
          <a:bodyPr/>
          <a:lstStyle/>
          <a:p>
            <a:fld id="{ABB761E8-B556-2442-B9DB-91D007047673}" type="slidenum">
              <a:rPr lang="en-US" smtClean="0"/>
              <a:t>16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Here are the 6 words that help us understand the Gospel - each word stands for a letter of the word GOSPEL to help you remember the words: God Our Sins Paying Everyone Life. This is based on a great video called Life in 6 Words. Get it on YouTube at: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G</a:t>
            </a:r>
            <a:r>
              <a:rPr lang="en-US" sz="1200" kern="1200" dirty="0" smtClean="0">
                <a:solidFill>
                  <a:schemeClr val="tx1"/>
                </a:solidFill>
                <a:effectLst/>
                <a:latin typeface="+mn-lt"/>
                <a:ea typeface="+mn-ea"/>
                <a:cs typeface="+mn-cs"/>
              </a:rPr>
              <a:t>od</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18</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O</a:t>
            </a:r>
            <a:r>
              <a:rPr lang="en-US" sz="1200" kern="1200" dirty="0" smtClean="0">
                <a:solidFill>
                  <a:schemeClr val="tx1"/>
                </a:solidFill>
                <a:effectLst/>
                <a:latin typeface="+mn-lt"/>
                <a:ea typeface="+mn-ea"/>
                <a:cs typeface="+mn-cs"/>
              </a:rPr>
              <a:t>ur</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my 5 secrets to building a friendship with someone: (1) Listen to them. (2) Talk to Them. (3) Hang with their friends. (4) Try please them. (5) Tell others about them.</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a:t>
            </a:fld>
            <a:endParaRPr lang="en-US"/>
          </a:p>
        </p:txBody>
      </p:sp>
    </p:spTree>
    <p:extLst>
      <p:ext uri="{BB962C8B-B14F-4D97-AF65-F5344CB8AC3E}">
        <p14:creationId xmlns:p14="http://schemas.microsoft.com/office/powerpoint/2010/main" val="1427326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S</a:t>
            </a:r>
            <a:r>
              <a:rPr lang="en-US" sz="1200" kern="1200" dirty="0" smtClean="0">
                <a:solidFill>
                  <a:schemeClr val="tx1"/>
                </a:solidFill>
                <a:effectLst/>
                <a:latin typeface="+mn-lt"/>
                <a:ea typeface="+mn-ea"/>
                <a:cs typeface="+mn-cs"/>
              </a:rPr>
              <a:t>ins</a:t>
            </a:r>
            <a:endParaRPr lang="en-US" baseline="0"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20</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P</a:t>
            </a:r>
            <a:r>
              <a:rPr lang="en-US" sz="1200" kern="1200" dirty="0" smtClean="0">
                <a:solidFill>
                  <a:schemeClr val="tx1"/>
                </a:solidFill>
                <a:effectLst/>
                <a:latin typeface="+mn-lt"/>
                <a:ea typeface="+mn-ea"/>
                <a:cs typeface="+mn-cs"/>
              </a:rPr>
              <a:t>aying</a:t>
            </a:r>
            <a:endParaRPr lang="en-US" baseline="0"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21</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E</a:t>
            </a:r>
            <a:r>
              <a:rPr lang="en-US" sz="1200" kern="1200" dirty="0" smtClean="0">
                <a:solidFill>
                  <a:schemeClr val="tx1"/>
                </a:solidFill>
                <a:effectLst/>
                <a:latin typeface="+mn-lt"/>
                <a:ea typeface="+mn-ea"/>
                <a:cs typeface="+mn-cs"/>
              </a:rPr>
              <a:t>veryone</a:t>
            </a:r>
            <a:endParaRPr lang="en-US" baseline="0"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22</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L</a:t>
            </a:r>
            <a:r>
              <a:rPr lang="en-US" sz="1200" kern="1200" dirty="0" smtClean="0">
                <a:solidFill>
                  <a:schemeClr val="tx1"/>
                </a:solidFill>
                <a:effectLst/>
                <a:latin typeface="+mn-lt"/>
                <a:ea typeface="+mn-ea"/>
                <a:cs typeface="+mn-cs"/>
              </a:rPr>
              <a:t>ife</a:t>
            </a:r>
            <a:endParaRPr lang="en-US" baseline="0"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23</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Say them</a:t>
            </a:r>
            <a:r>
              <a:rPr lang="en-US" sz="1200" b="0" kern="1200" baseline="0" dirty="0" smtClean="0">
                <a:solidFill>
                  <a:schemeClr val="tx1"/>
                </a:solidFill>
                <a:effectLst/>
                <a:latin typeface="+mn-lt"/>
                <a:ea typeface="+mn-ea"/>
                <a:cs typeface="+mn-cs"/>
              </a:rPr>
              <a:t> all at your own pace:</a:t>
            </a:r>
            <a:r>
              <a:rPr lang="en-US" sz="1200" b="0" kern="1200" dirty="0" smtClean="0">
                <a:solidFill>
                  <a:schemeClr val="tx1"/>
                </a:solidFill>
                <a:effectLst/>
                <a:latin typeface="+mn-lt"/>
                <a:ea typeface="+mn-ea"/>
                <a:cs typeface="+mn-cs"/>
              </a:rPr>
              <a:t> God</a:t>
            </a:r>
            <a:r>
              <a:rPr lang="en-US" sz="1200" b="0" kern="1200" baseline="0" dirty="0" smtClean="0">
                <a:solidFill>
                  <a:schemeClr val="tx1"/>
                </a:solidFill>
                <a:effectLst/>
                <a:latin typeface="+mn-lt"/>
                <a:ea typeface="+mn-ea"/>
                <a:cs typeface="+mn-cs"/>
              </a:rPr>
              <a:t> Our Sins Paying Everyone Life</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24</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Say the words with me this time: G</a:t>
            </a:r>
            <a:r>
              <a:rPr lang="en-US" sz="1200" kern="1200" dirty="0" smtClean="0">
                <a:solidFill>
                  <a:schemeClr val="tx1"/>
                </a:solidFill>
                <a:effectLst/>
                <a:latin typeface="+mn-lt"/>
                <a:ea typeface="+mn-ea"/>
                <a:cs typeface="+mn-cs"/>
              </a:rPr>
              <a:t>od</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25</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O</a:t>
            </a:r>
            <a:r>
              <a:rPr lang="en-US" sz="1200" kern="1200" dirty="0" smtClean="0">
                <a:solidFill>
                  <a:schemeClr val="tx1"/>
                </a:solidFill>
                <a:effectLst/>
                <a:latin typeface="+mn-lt"/>
                <a:ea typeface="+mn-ea"/>
                <a:cs typeface="+mn-cs"/>
              </a:rPr>
              <a:t>ur</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26</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S</a:t>
            </a:r>
            <a:r>
              <a:rPr lang="en-US" sz="1200" kern="1200" dirty="0" smtClean="0">
                <a:solidFill>
                  <a:schemeClr val="tx1"/>
                </a:solidFill>
                <a:effectLst/>
                <a:latin typeface="+mn-lt"/>
                <a:ea typeface="+mn-ea"/>
                <a:cs typeface="+mn-cs"/>
              </a:rPr>
              <a:t>ins</a:t>
            </a:r>
            <a:endParaRPr lang="en-US" baseline="0"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27</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P</a:t>
            </a:r>
            <a:r>
              <a:rPr lang="en-US" sz="1200" kern="1200" dirty="0" smtClean="0">
                <a:solidFill>
                  <a:schemeClr val="tx1"/>
                </a:solidFill>
                <a:effectLst/>
                <a:latin typeface="+mn-lt"/>
                <a:ea typeface="+mn-ea"/>
                <a:cs typeface="+mn-cs"/>
              </a:rPr>
              <a:t>aying</a:t>
            </a:r>
            <a:endParaRPr lang="en-US" baseline="0"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28</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E</a:t>
            </a:r>
            <a:r>
              <a:rPr lang="en-US" sz="1200" kern="1200" dirty="0" smtClean="0">
                <a:solidFill>
                  <a:schemeClr val="tx1"/>
                </a:solidFill>
                <a:effectLst/>
                <a:latin typeface="+mn-lt"/>
                <a:ea typeface="+mn-ea"/>
                <a:cs typeface="+mn-cs"/>
              </a:rPr>
              <a:t>veryone</a:t>
            </a:r>
            <a:endParaRPr lang="en-US" baseline="0"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29</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Greater love has no one than this: to lay down one’s life for one’s friends. You are my friends if you do what I command. I have called you friends, for everything that I learned from my Father I have made known to you. </a:t>
            </a:r>
            <a:r>
              <a:rPr lang="en-US" dirty="0" smtClean="0"/>
              <a:t>(John 15:13-15)</a:t>
            </a:r>
          </a:p>
          <a:p>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3</a:t>
            </a:fld>
            <a:endParaRPr lang="en-US"/>
          </a:p>
        </p:txBody>
      </p:sp>
    </p:spTree>
    <p:extLst>
      <p:ext uri="{BB962C8B-B14F-4D97-AF65-F5344CB8AC3E}">
        <p14:creationId xmlns:p14="http://schemas.microsoft.com/office/powerpoint/2010/main" val="14273269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L</a:t>
            </a:r>
            <a:r>
              <a:rPr lang="en-US" sz="1200" kern="1200" dirty="0" smtClean="0">
                <a:solidFill>
                  <a:schemeClr val="tx1"/>
                </a:solidFill>
                <a:effectLst/>
                <a:latin typeface="+mn-lt"/>
                <a:ea typeface="+mn-ea"/>
                <a:cs typeface="+mn-cs"/>
              </a:rPr>
              <a:t>ife</a:t>
            </a:r>
            <a:endParaRPr lang="en-US" baseline="0"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30</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One more</a:t>
            </a:r>
            <a:r>
              <a:rPr lang="en-US" sz="1200" b="0" kern="1200" baseline="0" dirty="0" smtClean="0">
                <a:solidFill>
                  <a:schemeClr val="tx1"/>
                </a:solidFill>
                <a:effectLst/>
                <a:latin typeface="+mn-lt"/>
                <a:ea typeface="+mn-ea"/>
                <a:cs typeface="+mn-cs"/>
              </a:rPr>
              <a:t> time, all together: God Our Sins Paying Everyone Life.</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31</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These six words actually stand for six sentences: </a:t>
            </a:r>
            <a:r>
              <a:rPr lang="en-US" sz="1200" b="1" kern="1200" dirty="0" smtClean="0">
                <a:solidFill>
                  <a:schemeClr val="tx1"/>
                </a:solidFill>
                <a:effectLst/>
                <a:latin typeface="+mn-lt"/>
                <a:ea typeface="+mn-ea"/>
                <a:cs typeface="+mn-cs"/>
              </a:rPr>
              <a:t>G</a:t>
            </a:r>
            <a:r>
              <a:rPr lang="en-US" sz="1200" kern="1200" dirty="0" smtClean="0">
                <a:solidFill>
                  <a:schemeClr val="tx1"/>
                </a:solidFill>
                <a:effectLst/>
                <a:latin typeface="+mn-lt"/>
                <a:ea typeface="+mn-ea"/>
                <a:cs typeface="+mn-cs"/>
              </a:rPr>
              <a:t>od created us to be with him. </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32</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O</a:t>
            </a:r>
            <a:r>
              <a:rPr lang="en-US" sz="1200" kern="1200" dirty="0" smtClean="0">
                <a:solidFill>
                  <a:schemeClr val="tx1"/>
                </a:solidFill>
                <a:effectLst/>
                <a:latin typeface="+mn-lt"/>
                <a:ea typeface="+mn-ea"/>
                <a:cs typeface="+mn-cs"/>
              </a:rPr>
              <a:t>ur sins separate us from God.</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33</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a:t>
            </a:r>
            <a:r>
              <a:rPr lang="en-US" sz="1200" kern="1200" dirty="0" smtClean="0">
                <a:solidFill>
                  <a:schemeClr val="tx1"/>
                </a:solidFill>
                <a:effectLst/>
                <a:latin typeface="+mn-lt"/>
                <a:ea typeface="+mn-ea"/>
                <a:cs typeface="+mn-cs"/>
              </a:rPr>
              <a:t>ins cannot be removed by good deeds. </a:t>
            </a:r>
            <a:endParaRPr lang="en-US" baseline="0"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34</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a:t>
            </a:r>
            <a:r>
              <a:rPr lang="en-US" sz="1200" kern="1200" dirty="0" smtClean="0">
                <a:solidFill>
                  <a:schemeClr val="tx1"/>
                </a:solidFill>
                <a:effectLst/>
                <a:latin typeface="+mn-lt"/>
                <a:ea typeface="+mn-ea"/>
                <a:cs typeface="+mn-cs"/>
              </a:rPr>
              <a:t>aying the price for sin, Jesus died and rose again. </a:t>
            </a:r>
            <a:endParaRPr lang="en-US" baseline="0"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35</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E</a:t>
            </a:r>
            <a:r>
              <a:rPr lang="en-US" sz="1200" kern="1200" dirty="0" smtClean="0">
                <a:solidFill>
                  <a:schemeClr val="tx1"/>
                </a:solidFill>
                <a:effectLst/>
                <a:latin typeface="+mn-lt"/>
                <a:ea typeface="+mn-ea"/>
                <a:cs typeface="+mn-cs"/>
              </a:rPr>
              <a:t>veryone who trusts in Him alone has eternal life. </a:t>
            </a:r>
            <a:endParaRPr lang="en-US" baseline="0"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36</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a:t>
            </a:r>
            <a:r>
              <a:rPr lang="en-US" sz="1200" kern="1200" dirty="0" smtClean="0">
                <a:solidFill>
                  <a:schemeClr val="tx1"/>
                </a:solidFill>
                <a:effectLst/>
                <a:latin typeface="+mn-lt"/>
                <a:ea typeface="+mn-ea"/>
                <a:cs typeface="+mn-cs"/>
              </a:rPr>
              <a:t>ife with Jesus starts now and lasts forever. </a:t>
            </a:r>
            <a:endParaRPr lang="en-US" baseline="0"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37</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G</a:t>
            </a:r>
            <a:r>
              <a:rPr lang="en-US" sz="1200" kern="1200" dirty="0" smtClean="0">
                <a:solidFill>
                  <a:schemeClr val="tx1"/>
                </a:solidFill>
                <a:effectLst/>
                <a:latin typeface="+mn-lt"/>
                <a:ea typeface="+mn-ea"/>
                <a:cs typeface="+mn-cs"/>
              </a:rPr>
              <a:t>od created us to be with him. </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38</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O</a:t>
            </a:r>
            <a:r>
              <a:rPr lang="en-US" sz="1200" kern="1200" dirty="0" smtClean="0">
                <a:solidFill>
                  <a:schemeClr val="tx1"/>
                </a:solidFill>
                <a:effectLst/>
                <a:latin typeface="+mn-lt"/>
                <a:ea typeface="+mn-ea"/>
                <a:cs typeface="+mn-cs"/>
              </a:rPr>
              <a:t>ur sins separate us from God.</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39</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you friends With Jesus? What could you do to develop a friendship with Jesus?</a:t>
            </a:r>
          </a:p>
          <a:p>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4</a:t>
            </a:fld>
            <a:endParaRPr lang="en-US"/>
          </a:p>
        </p:txBody>
      </p:sp>
    </p:spTree>
    <p:extLst>
      <p:ext uri="{BB962C8B-B14F-4D97-AF65-F5344CB8AC3E}">
        <p14:creationId xmlns:p14="http://schemas.microsoft.com/office/powerpoint/2010/main" val="14273269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a:t>
            </a:r>
            <a:r>
              <a:rPr lang="en-US" sz="1200" kern="1200" dirty="0" smtClean="0">
                <a:solidFill>
                  <a:schemeClr val="tx1"/>
                </a:solidFill>
                <a:effectLst/>
                <a:latin typeface="+mn-lt"/>
                <a:ea typeface="+mn-ea"/>
                <a:cs typeface="+mn-cs"/>
              </a:rPr>
              <a:t>ins cannot be removed by good deeds. </a:t>
            </a:r>
            <a:endParaRPr lang="en-US" baseline="0"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40</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a:t>
            </a:r>
            <a:r>
              <a:rPr lang="en-US" sz="1200" kern="1200" dirty="0" smtClean="0">
                <a:solidFill>
                  <a:schemeClr val="tx1"/>
                </a:solidFill>
                <a:effectLst/>
                <a:latin typeface="+mn-lt"/>
                <a:ea typeface="+mn-ea"/>
                <a:cs typeface="+mn-cs"/>
              </a:rPr>
              <a:t>aying the price for sin, Jesus died and rose again. </a:t>
            </a:r>
            <a:endParaRPr lang="en-US" baseline="0"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41</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E</a:t>
            </a:r>
            <a:r>
              <a:rPr lang="en-US" sz="1200" kern="1200" dirty="0" smtClean="0">
                <a:solidFill>
                  <a:schemeClr val="tx1"/>
                </a:solidFill>
                <a:effectLst/>
                <a:latin typeface="+mn-lt"/>
                <a:ea typeface="+mn-ea"/>
                <a:cs typeface="+mn-cs"/>
              </a:rPr>
              <a:t>veryone who trusts in Him alone has eternal life. </a:t>
            </a:r>
            <a:endParaRPr lang="en-US" baseline="0"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42</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Once you have shared the GOSPEL with your lost friend, ask them if they understand what you have shared, if they don’t then go over it again, and if they do, then ask them if they are ready to trust in Jesus for salvation. If they say yes, then lead them in a prayer to receive Jesus as their Saviour.</a:t>
            </a:r>
            <a:r>
              <a:rPr lang="en-ZA"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Here is an example that I have created based on the G.O.S.P.E.L. outline - it is not a magic formula to get someone saved, but a chance for them to express their trust in what Jesus did on the cross to remove their sin and bring them into a relationship with God and to receive eternal life as a free gift: </a:t>
            </a:r>
            <a:r>
              <a:rPr lang="en-US" sz="1200" i="1" kern="1200" baseline="0" dirty="0" smtClean="0">
                <a:solidFill>
                  <a:schemeClr val="tx1"/>
                </a:solidFill>
                <a:effectLst/>
                <a:latin typeface="+mn-lt"/>
                <a:ea typeface="+mn-ea"/>
                <a:cs typeface="+mn-cs"/>
              </a:rPr>
              <a:t>Dear God, thank you that you created me to enjoy a close relationship with you. I now </a:t>
            </a:r>
            <a:r>
              <a:rPr lang="en-US" sz="1200" i="1" kern="1200" baseline="0" dirty="0" err="1" smtClean="0">
                <a:solidFill>
                  <a:schemeClr val="tx1"/>
                </a:solidFill>
                <a:effectLst/>
                <a:latin typeface="+mn-lt"/>
                <a:ea typeface="+mn-ea"/>
                <a:cs typeface="+mn-cs"/>
              </a:rPr>
              <a:t>realise</a:t>
            </a:r>
            <a:r>
              <a:rPr lang="en-US" sz="1200" i="1" kern="1200" baseline="0" dirty="0" smtClean="0">
                <a:solidFill>
                  <a:schemeClr val="tx1"/>
                </a:solidFill>
                <a:effectLst/>
                <a:latin typeface="+mn-lt"/>
                <a:ea typeface="+mn-ea"/>
                <a:cs typeface="+mn-cs"/>
              </a:rPr>
              <a:t> that my sins separated me from you and that I cannot remove my sins through good deeds. Thank you that Jesus died and rose again to pay for my sins and right now I put my trust in you alone and I receive your free gift of eternal life. Thank you that eternal life starts now and lasts forever. Amen.</a:t>
            </a:r>
          </a:p>
          <a:p>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43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a:t>
            </a:r>
            <a:r>
              <a:rPr lang="en-US" sz="1200" kern="1200" dirty="0" smtClean="0">
                <a:solidFill>
                  <a:schemeClr val="tx1"/>
                </a:solidFill>
                <a:effectLst/>
                <a:latin typeface="+mn-lt"/>
                <a:ea typeface="+mn-ea"/>
                <a:cs typeface="+mn-cs"/>
              </a:rPr>
              <a:t>ife with Jesus starts now and lasts forever. </a:t>
            </a:r>
            <a:endParaRPr lang="en-US" baseline="0"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44</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 summary, here are my five secrets for developing a friendship with Jesus: </a:t>
            </a:r>
            <a:endParaRPr lang="en-ZA"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(1) Read His Word</a:t>
            </a:r>
            <a:endParaRPr lang="en-ZA"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(2) Talk To Him</a:t>
            </a:r>
            <a:endParaRPr lang="en-ZA"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(3) Hang With Believers</a:t>
            </a:r>
            <a:endParaRPr lang="en-ZA"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(4) Obey His Teachings</a:t>
            </a:r>
            <a:endParaRPr lang="en-ZA"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(5) Share His Story</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45</a:t>
            </a:fld>
            <a:endParaRPr lang="en-US"/>
          </a:p>
        </p:txBody>
      </p:sp>
    </p:spTree>
    <p:extLst>
      <p:ext uri="{BB962C8B-B14F-4D97-AF65-F5344CB8AC3E}">
        <p14:creationId xmlns:p14="http://schemas.microsoft.com/office/powerpoint/2010/main" val="14273269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Let’s Pray</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46</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 am</a:t>
            </a:r>
            <a:r>
              <a:rPr lang="en-GB" sz="1200" kern="1200" baseline="0" dirty="0" smtClean="0">
                <a:solidFill>
                  <a:schemeClr val="tx1"/>
                </a:solidFill>
                <a:effectLst/>
                <a:latin typeface="+mn-lt"/>
                <a:ea typeface="+mn-ea"/>
                <a:cs typeface="+mn-cs"/>
              </a:rPr>
              <a:t> going to share with you my five secrets to friendship with Jesus.</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5</a:t>
            </a:fld>
            <a:endParaRPr lang="en-US"/>
          </a:p>
        </p:txBody>
      </p:sp>
    </p:spTree>
    <p:extLst>
      <p:ext uri="{BB962C8B-B14F-4D97-AF65-F5344CB8AC3E}">
        <p14:creationId xmlns:p14="http://schemas.microsoft.com/office/powerpoint/2010/main" val="1427326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Read His Word</a:t>
            </a:r>
            <a:r>
              <a:rPr lang="en-GB" sz="1200" b="1" kern="1200" dirty="0" smtClean="0">
                <a:solidFill>
                  <a:schemeClr val="tx1"/>
                </a:solidFill>
                <a:effectLst/>
                <a:latin typeface="+mn-lt"/>
                <a:ea typeface="+mn-ea"/>
                <a:cs typeface="+mn-cs"/>
              </a:rPr>
              <a:t>.</a:t>
            </a:r>
            <a:r>
              <a:rPr lang="en-ZA" sz="1200" b="1"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 first way to grow your relationship with Jesus is to spend time reading what He has written to you. </a:t>
            </a:r>
            <a:endParaRPr lang="en-US" sz="1200" kern="1200" dirty="0" smtClean="0">
              <a:solidFill>
                <a:schemeClr val="tx1"/>
              </a:solidFill>
              <a:latin typeface="+mn-lt"/>
              <a:ea typeface="+mn-ea"/>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CAC1E8-8744-7745-AB39-1BDE72AE19B6}" type="slidenum">
              <a:rPr lang="en-ZA">
                <a:latin typeface="Calibri" charset="0"/>
              </a:rPr>
              <a:pPr eaLnBrk="1" hangingPunct="1"/>
              <a:t>6</a:t>
            </a:fld>
            <a:endParaRPr lang="en-ZA">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Read the passage again and look for:</a:t>
            </a:r>
          </a:p>
          <a:p>
            <a:r>
              <a:rPr lang="en-US" sz="1200" kern="1200" dirty="0" smtClean="0">
                <a:solidFill>
                  <a:schemeClr val="tx1"/>
                </a:solidFill>
                <a:latin typeface="+mn-lt"/>
                <a:ea typeface="+mn-ea"/>
                <a:cs typeface="+mn-cs"/>
              </a:rPr>
              <a:t>S = A Sin to Avoid?</a:t>
            </a:r>
          </a:p>
          <a:p>
            <a:r>
              <a:rPr lang="en-US" sz="1200" kern="1200" dirty="0" smtClean="0">
                <a:solidFill>
                  <a:schemeClr val="tx1"/>
                </a:solidFill>
                <a:latin typeface="+mn-lt"/>
                <a:ea typeface="+mn-ea"/>
                <a:cs typeface="+mn-cs"/>
              </a:rPr>
              <a:t>P = A Promise to Claim?</a:t>
            </a:r>
          </a:p>
          <a:p>
            <a:r>
              <a:rPr lang="en-US" sz="1200" kern="1200" dirty="0" smtClean="0">
                <a:solidFill>
                  <a:schemeClr val="tx1"/>
                </a:solidFill>
                <a:latin typeface="+mn-lt"/>
                <a:ea typeface="+mn-ea"/>
                <a:cs typeface="+mn-cs"/>
              </a:rPr>
              <a:t>E = An Example to Follow?</a:t>
            </a:r>
          </a:p>
          <a:p>
            <a:r>
              <a:rPr lang="en-US" sz="1200" kern="1200" dirty="0" smtClean="0">
                <a:solidFill>
                  <a:schemeClr val="tx1"/>
                </a:solidFill>
                <a:latin typeface="+mn-lt"/>
                <a:ea typeface="+mn-ea"/>
                <a:cs typeface="+mn-cs"/>
              </a:rPr>
              <a:t>C = A Command to Obey?</a:t>
            </a:r>
          </a:p>
          <a:p>
            <a:r>
              <a:rPr lang="en-US" sz="1200" kern="1200" dirty="0" smtClean="0">
                <a:solidFill>
                  <a:schemeClr val="tx1"/>
                </a:solidFill>
                <a:latin typeface="+mn-lt"/>
                <a:ea typeface="+mn-ea"/>
                <a:cs typeface="+mn-cs"/>
              </a:rPr>
              <a:t>K = A Knowledge to Gain?</a:t>
            </a:r>
          </a:p>
          <a:p>
            <a:pPr>
              <a:spcBef>
                <a:spcPct val="0"/>
              </a:spcBef>
              <a:buSzPct val="90000"/>
            </a:pPr>
            <a:r>
              <a:rPr lang="en-US" sz="1200" dirty="0" smtClean="0">
                <a:solidFill>
                  <a:schemeClr val="bg1"/>
                </a:solidFill>
                <a:effectLst>
                  <a:glow rad="101600">
                    <a:srgbClr val="000000"/>
                  </a:glow>
                </a:effectLst>
                <a:latin typeface="Digital-Bold"/>
                <a:cs typeface="Digital-Bold"/>
              </a:rPr>
              <a:t>Write something for each one.</a:t>
            </a:r>
          </a:p>
          <a:p>
            <a:endParaRPr lang="en-US" sz="1200" kern="1200" dirty="0" smtClean="0">
              <a:solidFill>
                <a:schemeClr val="tx1"/>
              </a:solidFill>
              <a:latin typeface="+mn-lt"/>
              <a:ea typeface="+mn-ea"/>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CAC1E8-8744-7745-AB39-1BDE72AE19B6}" type="slidenum">
              <a:rPr lang="en-ZA">
                <a:latin typeface="Calibri" charset="0"/>
              </a:rPr>
              <a:pPr eaLnBrk="1" hangingPunct="1"/>
              <a:t>7</a:t>
            </a:fld>
            <a:endParaRPr lang="en-ZA">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2. Talk to </a:t>
            </a:r>
            <a:r>
              <a:rPr lang="en-GB" sz="1200" b="1" kern="1200" baseline="0" dirty="0" smtClean="0">
                <a:solidFill>
                  <a:schemeClr val="tx1"/>
                </a:solidFill>
                <a:effectLst/>
                <a:latin typeface="+mn-lt"/>
                <a:ea typeface="+mn-ea"/>
                <a:cs typeface="+mn-cs"/>
              </a:rPr>
              <a:t>Him</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 second way to grow your relationship with Jesus is to talk to him – we call this prayer and it involves expressing your love to Him, confessing your sins, thanking Him and asking Him for help. </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8</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9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are different ways to pray: Here is a method based on the prayer that Jesus used to teach his disciples to pray.</a:t>
            </a:r>
            <a:endParaRPr lang="en-ZA" sz="1200" kern="1200" dirty="0" smtClean="0">
              <a:solidFill>
                <a:schemeClr val="tx1"/>
              </a:solidFill>
              <a:effectLst/>
              <a:latin typeface="+mn-lt"/>
              <a:ea typeface="+mn-ea"/>
              <a:cs typeface="+mn-cs"/>
            </a:endParaRPr>
          </a:p>
          <a:p>
            <a:pPr>
              <a:lnSpc>
                <a:spcPct val="90000"/>
              </a:lnSpc>
            </a:pPr>
            <a:r>
              <a:rPr lang="en-US" sz="1200" b="0" baseline="0" dirty="0" smtClean="0">
                <a:solidFill>
                  <a:schemeClr val="bg1"/>
                </a:solidFill>
                <a:effectLst>
                  <a:glow rad="101600">
                    <a:schemeClr val="tx1"/>
                  </a:glow>
                </a:effectLst>
                <a:latin typeface="Avenir Next Condensed Medium"/>
                <a:cs typeface="Avenir Next Condensed Medium"/>
              </a:rPr>
              <a:t>* </a:t>
            </a:r>
            <a:r>
              <a:rPr lang="en-US" sz="1200" b="0" dirty="0" smtClean="0">
                <a:solidFill>
                  <a:schemeClr val="bg1"/>
                </a:solidFill>
                <a:effectLst>
                  <a:glow rad="101600">
                    <a:schemeClr val="tx1"/>
                  </a:glow>
                </a:effectLst>
                <a:latin typeface="Avenir Next Condensed Medium"/>
                <a:cs typeface="Avenir Next Condensed Medium"/>
              </a:rPr>
              <a:t>Praise: “Our father in heaven, hallowed be your name.”</a:t>
            </a:r>
          </a:p>
          <a:p>
            <a:pPr>
              <a:lnSpc>
                <a:spcPct val="90000"/>
              </a:lnSpc>
            </a:pPr>
            <a:r>
              <a:rPr lang="en-US" sz="1200" b="0" baseline="0" dirty="0" smtClean="0">
                <a:solidFill>
                  <a:schemeClr val="bg1"/>
                </a:solidFill>
                <a:effectLst>
                  <a:glow rad="101600">
                    <a:schemeClr val="tx1"/>
                  </a:glow>
                </a:effectLst>
                <a:latin typeface="Avenir Next Condensed Medium"/>
                <a:cs typeface="Avenir Next Condensed Medium"/>
              </a:rPr>
              <a:t>* </a:t>
            </a:r>
            <a:r>
              <a:rPr lang="en-US" sz="1200" b="0" dirty="0" smtClean="0">
                <a:solidFill>
                  <a:schemeClr val="bg1"/>
                </a:solidFill>
                <a:effectLst>
                  <a:glow rad="101600">
                    <a:schemeClr val="tx1"/>
                  </a:glow>
                </a:effectLst>
                <a:latin typeface="Avenir Next Condensed Medium"/>
                <a:cs typeface="Avenir Next Condensed Medium"/>
              </a:rPr>
              <a:t>Request: “Your kingdom come, your will be done, on earth as it is in heaven. Give us today our daily bread.”</a:t>
            </a:r>
          </a:p>
          <a:p>
            <a:pPr>
              <a:lnSpc>
                <a:spcPct val="90000"/>
              </a:lnSpc>
            </a:pPr>
            <a:r>
              <a:rPr lang="en-US" sz="1200" b="0" baseline="0" dirty="0" smtClean="0">
                <a:solidFill>
                  <a:schemeClr val="bg1"/>
                </a:solidFill>
                <a:effectLst>
                  <a:glow rad="101600">
                    <a:schemeClr val="tx1"/>
                  </a:glow>
                </a:effectLst>
                <a:latin typeface="Avenir Next Condensed Medium"/>
                <a:cs typeface="Avenir Next Condensed Medium"/>
              </a:rPr>
              <a:t>* </a:t>
            </a:r>
            <a:r>
              <a:rPr lang="en-US" sz="1200" b="0" dirty="0" smtClean="0">
                <a:solidFill>
                  <a:schemeClr val="bg1"/>
                </a:solidFill>
                <a:effectLst>
                  <a:glow rad="101600">
                    <a:schemeClr val="tx1"/>
                  </a:glow>
                </a:effectLst>
                <a:latin typeface="Avenir Next Condensed Medium"/>
                <a:cs typeface="Avenir Next Condensed Medium"/>
              </a:rPr>
              <a:t>Admit: “And forgive us our debts as we have also forgiven our debtors.”</a:t>
            </a:r>
          </a:p>
          <a:p>
            <a:pPr>
              <a:lnSpc>
                <a:spcPct val="90000"/>
              </a:lnSpc>
            </a:pPr>
            <a:r>
              <a:rPr lang="en-US" sz="1200" b="0" baseline="0" dirty="0" smtClean="0">
                <a:solidFill>
                  <a:schemeClr val="bg1"/>
                </a:solidFill>
                <a:effectLst>
                  <a:glow rad="101600">
                    <a:schemeClr val="tx1"/>
                  </a:glow>
                </a:effectLst>
                <a:latin typeface="Avenir Next Condensed Medium"/>
                <a:cs typeface="Avenir Next Condensed Medium"/>
              </a:rPr>
              <a:t>* </a:t>
            </a:r>
            <a:r>
              <a:rPr lang="en-US" sz="1200" b="0" dirty="0" smtClean="0">
                <a:solidFill>
                  <a:schemeClr val="bg1"/>
                </a:solidFill>
                <a:effectLst>
                  <a:glow rad="101600">
                    <a:schemeClr val="tx1"/>
                  </a:glow>
                </a:effectLst>
                <a:latin typeface="Avenir Next Condensed Medium"/>
                <a:cs typeface="Avenir Next Condensed Medium"/>
              </a:rPr>
              <a:t>Yield: “And lead us not into temptation but deliver us from the evil one.”</a:t>
            </a:r>
          </a:p>
        </p:txBody>
      </p:sp>
      <p:sp>
        <p:nvSpPr>
          <p:cNvPr id="4" name="Slide Number Placeholder 3"/>
          <p:cNvSpPr>
            <a:spLocks noGrp="1"/>
          </p:cNvSpPr>
          <p:nvPr>
            <p:ph type="sldNum" sz="quarter" idx="10"/>
          </p:nvPr>
        </p:nvSpPr>
        <p:spPr/>
        <p:txBody>
          <a:bodyPr/>
          <a:lstStyle/>
          <a:p>
            <a:fld id="{ABB761E8-B556-2442-B9DB-91D007047673}" type="slidenum">
              <a:rPr lang="en-US" smtClean="0"/>
              <a:t>9</a:t>
            </a:fld>
            <a:endParaRPr lang="en-US"/>
          </a:p>
        </p:txBody>
      </p:sp>
    </p:spTree>
    <p:extLst>
      <p:ext uri="{BB962C8B-B14F-4D97-AF65-F5344CB8AC3E}">
        <p14:creationId xmlns:p14="http://schemas.microsoft.com/office/powerpoint/2010/main" val="164247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2E2E41-8EFB-7242-A14D-7FDA8AC581F0}" type="datetimeFigureOut">
              <a:rPr lang="en-US" smtClean="0"/>
              <a:t>16/09/22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5C881-9E15-FE44-B2FC-D1A77C200BFF}" type="slidenum">
              <a:rPr lang="en-US" smtClean="0"/>
              <a:t>‹#›</a:t>
            </a:fld>
            <a:endParaRPr lang="en-US"/>
          </a:p>
        </p:txBody>
      </p:sp>
    </p:spTree>
    <p:extLst>
      <p:ext uri="{BB962C8B-B14F-4D97-AF65-F5344CB8AC3E}">
        <p14:creationId xmlns:p14="http://schemas.microsoft.com/office/powerpoint/2010/main" val="280453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2E2E41-8EFB-7242-A14D-7FDA8AC581F0}" type="datetimeFigureOut">
              <a:rPr lang="en-US" smtClean="0"/>
              <a:t>16/09/22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5C881-9E15-FE44-B2FC-D1A77C200BFF}" type="slidenum">
              <a:rPr lang="en-US" smtClean="0"/>
              <a:t>‹#›</a:t>
            </a:fld>
            <a:endParaRPr lang="en-US"/>
          </a:p>
        </p:txBody>
      </p:sp>
    </p:spTree>
    <p:extLst>
      <p:ext uri="{BB962C8B-B14F-4D97-AF65-F5344CB8AC3E}">
        <p14:creationId xmlns:p14="http://schemas.microsoft.com/office/powerpoint/2010/main" val="2503581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2E2E41-8EFB-7242-A14D-7FDA8AC581F0}" type="datetimeFigureOut">
              <a:rPr lang="en-US" smtClean="0"/>
              <a:t>16/09/22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5C881-9E15-FE44-B2FC-D1A77C200BFF}" type="slidenum">
              <a:rPr lang="en-US" smtClean="0"/>
              <a:t>‹#›</a:t>
            </a:fld>
            <a:endParaRPr lang="en-US"/>
          </a:p>
        </p:txBody>
      </p:sp>
    </p:spTree>
    <p:extLst>
      <p:ext uri="{BB962C8B-B14F-4D97-AF65-F5344CB8AC3E}">
        <p14:creationId xmlns:p14="http://schemas.microsoft.com/office/powerpoint/2010/main" val="3178387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fld id="{3BDAB38C-6475-FB4D-9583-5505931847F5}" type="datetimeFigureOut">
              <a:rPr lang="en-US"/>
              <a:pPr/>
              <a:t>16/09/22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5E9B167-2012-4247-BB97-197CE88E6FC4}" type="slidenum">
              <a:rPr lang="en-US"/>
              <a:pPr/>
              <a:t>‹#›</a:t>
            </a:fld>
            <a:endParaRPr lang="en-US"/>
          </a:p>
        </p:txBody>
      </p:sp>
    </p:spTree>
    <p:extLst>
      <p:ext uri="{BB962C8B-B14F-4D97-AF65-F5344CB8AC3E}">
        <p14:creationId xmlns:p14="http://schemas.microsoft.com/office/powerpoint/2010/main" val="4102325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2E2E41-8EFB-7242-A14D-7FDA8AC581F0}" type="datetimeFigureOut">
              <a:rPr lang="en-US" smtClean="0"/>
              <a:t>16/09/22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5C881-9E15-FE44-B2FC-D1A77C200BFF}" type="slidenum">
              <a:rPr lang="en-US" smtClean="0"/>
              <a:t>‹#›</a:t>
            </a:fld>
            <a:endParaRPr lang="en-US"/>
          </a:p>
        </p:txBody>
      </p:sp>
    </p:spTree>
    <p:extLst>
      <p:ext uri="{BB962C8B-B14F-4D97-AF65-F5344CB8AC3E}">
        <p14:creationId xmlns:p14="http://schemas.microsoft.com/office/powerpoint/2010/main" val="2104642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2E2E41-8EFB-7242-A14D-7FDA8AC581F0}" type="datetimeFigureOut">
              <a:rPr lang="en-US" smtClean="0"/>
              <a:t>16/09/22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5C881-9E15-FE44-B2FC-D1A77C200BFF}" type="slidenum">
              <a:rPr lang="en-US" smtClean="0"/>
              <a:t>‹#›</a:t>
            </a:fld>
            <a:endParaRPr lang="en-US"/>
          </a:p>
        </p:txBody>
      </p:sp>
    </p:spTree>
    <p:extLst>
      <p:ext uri="{BB962C8B-B14F-4D97-AF65-F5344CB8AC3E}">
        <p14:creationId xmlns:p14="http://schemas.microsoft.com/office/powerpoint/2010/main" val="2012085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2E2E41-8EFB-7242-A14D-7FDA8AC581F0}" type="datetimeFigureOut">
              <a:rPr lang="en-US" smtClean="0"/>
              <a:t>16/09/22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35C881-9E15-FE44-B2FC-D1A77C200BFF}" type="slidenum">
              <a:rPr lang="en-US" smtClean="0"/>
              <a:t>‹#›</a:t>
            </a:fld>
            <a:endParaRPr lang="en-US"/>
          </a:p>
        </p:txBody>
      </p:sp>
    </p:spTree>
    <p:extLst>
      <p:ext uri="{BB962C8B-B14F-4D97-AF65-F5344CB8AC3E}">
        <p14:creationId xmlns:p14="http://schemas.microsoft.com/office/powerpoint/2010/main" val="4232238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2E2E41-8EFB-7242-A14D-7FDA8AC581F0}" type="datetimeFigureOut">
              <a:rPr lang="en-US" smtClean="0"/>
              <a:t>16/09/22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35C881-9E15-FE44-B2FC-D1A77C200BFF}" type="slidenum">
              <a:rPr lang="en-US" smtClean="0"/>
              <a:t>‹#›</a:t>
            </a:fld>
            <a:endParaRPr lang="en-US"/>
          </a:p>
        </p:txBody>
      </p:sp>
    </p:spTree>
    <p:extLst>
      <p:ext uri="{BB962C8B-B14F-4D97-AF65-F5344CB8AC3E}">
        <p14:creationId xmlns:p14="http://schemas.microsoft.com/office/powerpoint/2010/main" val="1214249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2E2E41-8EFB-7242-A14D-7FDA8AC581F0}" type="datetimeFigureOut">
              <a:rPr lang="en-US" smtClean="0"/>
              <a:t>16/09/22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35C881-9E15-FE44-B2FC-D1A77C200BFF}" type="slidenum">
              <a:rPr lang="en-US" smtClean="0"/>
              <a:t>‹#›</a:t>
            </a:fld>
            <a:endParaRPr lang="en-US"/>
          </a:p>
        </p:txBody>
      </p:sp>
    </p:spTree>
    <p:extLst>
      <p:ext uri="{BB962C8B-B14F-4D97-AF65-F5344CB8AC3E}">
        <p14:creationId xmlns:p14="http://schemas.microsoft.com/office/powerpoint/2010/main" val="1859952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2E2E41-8EFB-7242-A14D-7FDA8AC581F0}" type="datetimeFigureOut">
              <a:rPr lang="en-US" smtClean="0"/>
              <a:t>16/09/22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35C881-9E15-FE44-B2FC-D1A77C200BFF}" type="slidenum">
              <a:rPr lang="en-US" smtClean="0"/>
              <a:t>‹#›</a:t>
            </a:fld>
            <a:endParaRPr lang="en-US"/>
          </a:p>
        </p:txBody>
      </p:sp>
    </p:spTree>
    <p:extLst>
      <p:ext uri="{BB962C8B-B14F-4D97-AF65-F5344CB8AC3E}">
        <p14:creationId xmlns:p14="http://schemas.microsoft.com/office/powerpoint/2010/main" val="3274217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2E2E41-8EFB-7242-A14D-7FDA8AC581F0}" type="datetimeFigureOut">
              <a:rPr lang="en-US" smtClean="0"/>
              <a:t>16/09/22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35C881-9E15-FE44-B2FC-D1A77C200BFF}" type="slidenum">
              <a:rPr lang="en-US" smtClean="0"/>
              <a:t>‹#›</a:t>
            </a:fld>
            <a:endParaRPr lang="en-US"/>
          </a:p>
        </p:txBody>
      </p:sp>
    </p:spTree>
    <p:extLst>
      <p:ext uri="{BB962C8B-B14F-4D97-AF65-F5344CB8AC3E}">
        <p14:creationId xmlns:p14="http://schemas.microsoft.com/office/powerpoint/2010/main" val="273982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2E2E41-8EFB-7242-A14D-7FDA8AC581F0}" type="datetimeFigureOut">
              <a:rPr lang="en-US" smtClean="0"/>
              <a:t>16/09/22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35C881-9E15-FE44-B2FC-D1A77C200BFF}" type="slidenum">
              <a:rPr lang="en-US" smtClean="0"/>
              <a:t>‹#›</a:t>
            </a:fld>
            <a:endParaRPr lang="en-US"/>
          </a:p>
        </p:txBody>
      </p:sp>
    </p:spTree>
    <p:extLst>
      <p:ext uri="{BB962C8B-B14F-4D97-AF65-F5344CB8AC3E}">
        <p14:creationId xmlns:p14="http://schemas.microsoft.com/office/powerpoint/2010/main" val="37543263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2E2E41-8EFB-7242-A14D-7FDA8AC581F0}" type="datetimeFigureOut">
              <a:rPr lang="en-US" smtClean="0"/>
              <a:t>16/09/22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35C881-9E15-FE44-B2FC-D1A77C200BFF}" type="slidenum">
              <a:rPr lang="en-US" smtClean="0"/>
              <a:t>‹#›</a:t>
            </a:fld>
            <a:endParaRPr lang="en-US"/>
          </a:p>
        </p:txBody>
      </p:sp>
    </p:spTree>
    <p:extLst>
      <p:ext uri="{BB962C8B-B14F-4D97-AF65-F5344CB8AC3E}">
        <p14:creationId xmlns:p14="http://schemas.microsoft.com/office/powerpoint/2010/main" val="1586092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7.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8.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9.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0.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25.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2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27.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28.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29.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31.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30.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32.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3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62997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76191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544178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2506594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23110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85858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13080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02359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67933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14288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33344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63294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84598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77177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73517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32174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4057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36737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56417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22895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38039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04719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10813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04843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60151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19825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63968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42901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95633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45921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57645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25368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2884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94927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56269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81813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20338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39153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17983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47763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31380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22805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18371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61247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42312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37850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810</TotalTime>
  <Words>1197</Words>
  <Application>Microsoft Macintosh PowerPoint</Application>
  <PresentationFormat>On-screen Show (4:3)</PresentationFormat>
  <Paragraphs>111</Paragraphs>
  <Slides>46</Slides>
  <Notes>46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32</cp:revision>
  <dcterms:created xsi:type="dcterms:W3CDTF">2016-09-20T07:21:36Z</dcterms:created>
  <dcterms:modified xsi:type="dcterms:W3CDTF">2016-09-22T07:07:47Z</dcterms:modified>
</cp:coreProperties>
</file>