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630" r:id="rId2"/>
    <p:sldId id="632" r:id="rId3"/>
    <p:sldId id="633" r:id="rId4"/>
    <p:sldId id="638" r:id="rId5"/>
    <p:sldId id="635" r:id="rId6"/>
    <p:sldId id="636" r:id="rId7"/>
    <p:sldId id="559" r:id="rId8"/>
    <p:sldId id="648" r:id="rId9"/>
    <p:sldId id="639" r:id="rId10"/>
    <p:sldId id="640" r:id="rId11"/>
    <p:sldId id="643" r:id="rId12"/>
    <p:sldId id="644" r:id="rId13"/>
    <p:sldId id="649" r:id="rId14"/>
    <p:sldId id="647" r:id="rId15"/>
    <p:sldId id="64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F6"/>
    <a:srgbClr val="804000"/>
    <a:srgbClr val="996633"/>
    <a:srgbClr val="50361B"/>
    <a:srgbClr val="654422"/>
    <a:srgbClr val="FF6324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58" autoAdjust="0"/>
  </p:normalViewPr>
  <p:slideViewPr>
    <p:cSldViewPr snapToGrid="0" snapToObjects="1">
      <p:cViewPr varScale="1">
        <p:scale>
          <a:sx n="66" d="100"/>
          <a:sy n="66" d="100"/>
        </p:scale>
        <p:origin x="-1064" y="-104"/>
      </p:cViewPr>
      <p:guideLst>
        <p:guide orient="horz" pos="4090"/>
        <p:guide pos="28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Get Into God’s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Word: Today I am going to show you a way you can use to help you get into God’s Word. This is a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 of getting into the word so that reading the Bible is not like trying to do math.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Challenge: Do it every day for the next week! And then for the rest of your life!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get into the Word everyday…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11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You Will Hear God (and he will speak through you). 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dirty="0" smtClean="0"/>
              <a:t>Oh</a:t>
            </a:r>
            <a:r>
              <a:rPr lang="en-US" baseline="0" dirty="0" smtClean="0"/>
              <a:t> </a:t>
            </a:r>
            <a:r>
              <a:rPr lang="en-US" dirty="0" smtClean="0"/>
              <a:t>how I love your words. I think about them all day long. They make me wiser than my enemies because they are my constant guide.” (Psalm 119:97-98)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You Will Stay Salty.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“How can a young person stay pure? By obeying your word. I have hidden your word in my heart, that I might not sin against you.” (Psalm 119:9,11)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You Will Understand Truth.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will have an answer for the one who insults me since I trust your word. I will speak about your written instructions in the presence of kings and not feel ashamed.” (Psalm 119:42,46)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Prayer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15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a Bible Passage. We suggest that you consider starting with a book of the Bible and each day move on to the next section. Some options: Psalms;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Proverbs, one of the Gospels; or a Letter.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2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Reflect. Write or summarise the passage in your own words: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3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Apply. Read the passage again and look for: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= A Sin to Avoid?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= A Promise to Claim?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= An Example to Follow?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= A Command to Obey?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= A Knowledge to Gain?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4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Think. Write down what you have learnt about God.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5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Pray. Ask God to help you apply what you have learnt.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Z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try appying what we read to our lives using the five questions we learnt to ask about what we read: Is there a Sin to Avoid, a Promise to Claim, an Example to Follow, a Command to Obey, and Knowledge to Gain?</a:t>
            </a:r>
            <a:endParaRPr lang="en-Z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Practise: It is time for you to Get Into God’s Word. We are going to give you each a copy of a handout</a:t>
            </a:r>
            <a:r>
              <a:rPr lang="en-ZA" baseline="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 to work through – using Psalm 1.</a:t>
            </a:r>
            <a:endParaRPr lang="en-ZA" dirty="0" smtClean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Sharing: This</a:t>
            </a:r>
            <a:r>
              <a:rPr lang="en-ZA" baseline="0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 is your chance to come to the microphone and share what you got out of your time in the Word and with God.</a:t>
            </a:r>
            <a:endParaRPr lang="en-ZA" dirty="0" smtClean="0">
              <a:solidFill>
                <a:schemeClr val="bg1"/>
              </a:solidFill>
              <a:effectLst>
                <a:glow rad="101600">
                  <a:srgbClr val="000000"/>
                </a:glow>
              </a:effectLst>
              <a:ea typeface="+mn-ea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9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81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18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94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58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84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91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1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5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7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09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35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53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1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53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49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485</Words>
  <Application>Microsoft Macintosh PowerPoint</Application>
  <PresentationFormat>On-screen Show (4:3)</PresentationFormat>
  <Paragraphs>35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Mark Tittley</cp:lastModifiedBy>
  <cp:revision>372</cp:revision>
  <dcterms:created xsi:type="dcterms:W3CDTF">2014-06-20T13:14:19Z</dcterms:created>
  <dcterms:modified xsi:type="dcterms:W3CDTF">2017-08-03T14:39:15Z</dcterms:modified>
</cp:coreProperties>
</file>