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9" r:id="rId3"/>
    <p:sldId id="321" r:id="rId4"/>
    <p:sldId id="301" r:id="rId5"/>
    <p:sldId id="326" r:id="rId6"/>
    <p:sldId id="318" r:id="rId7"/>
    <p:sldId id="319" r:id="rId8"/>
    <p:sldId id="274" r:id="rId9"/>
    <p:sldId id="308" r:id="rId10"/>
    <p:sldId id="327" r:id="rId11"/>
    <p:sldId id="316" r:id="rId12"/>
    <p:sldId id="328" r:id="rId13"/>
    <p:sldId id="303" r:id="rId14"/>
    <p:sldId id="279" r:id="rId15"/>
    <p:sldId id="331" r:id="rId16"/>
    <p:sldId id="280" r:id="rId17"/>
    <p:sldId id="278" r:id="rId18"/>
    <p:sldId id="276" r:id="rId19"/>
    <p:sldId id="330" r:id="rId20"/>
    <p:sldId id="275" r:id="rId21"/>
    <p:sldId id="305" r:id="rId22"/>
    <p:sldId id="325" r:id="rId23"/>
    <p:sldId id="332" r:id="rId24"/>
    <p:sldId id="333" r:id="rId25"/>
    <p:sldId id="282" r:id="rId26"/>
    <p:sldId id="310" r:id="rId27"/>
    <p:sldId id="334" r:id="rId28"/>
    <p:sldId id="307" r:id="rId29"/>
    <p:sldId id="335" r:id="rId30"/>
    <p:sldId id="281" r:id="rId31"/>
    <p:sldId id="324" r:id="rId32"/>
    <p:sldId id="283" r:id="rId33"/>
    <p:sldId id="336" r:id="rId34"/>
    <p:sldId id="337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00FF00"/>
    <a:srgbClr val="00FFFF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55" autoAdjust="0"/>
    <p:restoredTop sz="94660"/>
  </p:normalViewPr>
  <p:slideViewPr>
    <p:cSldViewPr>
      <p:cViewPr varScale="1">
        <p:scale>
          <a:sx n="73" d="100"/>
          <a:sy n="73" d="100"/>
        </p:scale>
        <p:origin x="-6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CFE8312-6E71-A74C-81AE-FFF05357AA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029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ea typeface="+mn-ea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9A72045-43E7-AE41-B38E-14619AD57504}" type="datetimeFigureOut">
              <a:rPr lang="en-US"/>
              <a:pPr/>
              <a:t>17/08/10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Z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Z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ea typeface="+mn-ea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AE8040-AB08-8D40-8D27-F13B7DC0B1A9}" type="slidenum">
              <a:rPr lang="en-ZA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4285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>
              <a:latin typeface="Calibri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fld id="{FB0A7A65-DCC4-FD48-AB31-309E1D51B40C}" type="slidenum">
              <a:rPr lang="en-ZA"/>
              <a:pPr eaLnBrk="1" hangingPunct="1"/>
              <a:t>1</a:t>
            </a:fld>
            <a:endParaRPr lang="en-Z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A">
              <a:latin typeface="Calibri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C1FC8A7-F17D-0043-A75C-5C6A602465B5}" type="slidenum">
              <a:rPr lang="en-ZA"/>
              <a:pPr eaLnBrk="1" hangingPunct="1"/>
              <a:t>10</a:t>
            </a:fld>
            <a:endParaRPr lang="en-Z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>
              <a:latin typeface="Calibri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fld id="{53E604E1-603D-0543-8E1D-DECD0CA01CA9}" type="slidenum">
              <a:rPr lang="en-ZA"/>
              <a:pPr eaLnBrk="1" hangingPunct="1"/>
              <a:t>11</a:t>
            </a:fld>
            <a:endParaRPr lang="en-Z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A">
              <a:latin typeface="Calibri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CC684E2-D106-AD4D-9091-ED6B10898CC3}" type="slidenum">
              <a:rPr lang="en-ZA"/>
              <a:pPr eaLnBrk="1" hangingPunct="1"/>
              <a:t>12</a:t>
            </a:fld>
            <a:endParaRPr lang="en-Z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>
              <a:latin typeface="Calibri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fld id="{8A85AF94-16B6-F24B-BCF7-EB7120C81E93}" type="slidenum">
              <a:rPr lang="en-ZA"/>
              <a:pPr eaLnBrk="1" hangingPunct="1"/>
              <a:t>13</a:t>
            </a:fld>
            <a:endParaRPr lang="en-Z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>
              <a:latin typeface="Calibri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fld id="{1DC6334F-64AA-AF43-90E2-0E6DE44169F4}" type="slidenum">
              <a:rPr lang="en-ZA"/>
              <a:pPr eaLnBrk="1" hangingPunct="1"/>
              <a:t>14</a:t>
            </a:fld>
            <a:endParaRPr lang="en-Z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A">
              <a:latin typeface="Calibri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CC684E2-D106-AD4D-9091-ED6B10898CC3}" type="slidenum">
              <a:rPr lang="en-ZA"/>
              <a:pPr eaLnBrk="1" hangingPunct="1"/>
              <a:t>15</a:t>
            </a:fld>
            <a:endParaRPr lang="en-Z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>
              <a:latin typeface="Calibri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fld id="{60B735B3-F44A-3147-8DAC-FF01438805CD}" type="slidenum">
              <a:rPr lang="en-ZA"/>
              <a:pPr eaLnBrk="1" hangingPunct="1"/>
              <a:t>16</a:t>
            </a:fld>
            <a:endParaRPr lang="en-Z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>
              <a:latin typeface="Calibri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fld id="{56F5C135-EA5B-0F42-8E4B-ACB29839B33D}" type="slidenum">
              <a:rPr lang="en-ZA"/>
              <a:pPr eaLnBrk="1" hangingPunct="1"/>
              <a:t>17</a:t>
            </a:fld>
            <a:endParaRPr lang="en-Z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>
              <a:latin typeface="Calibri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fld id="{9B19E8FF-809A-974B-9B42-3C44126ADF61}" type="slidenum">
              <a:rPr lang="en-ZA"/>
              <a:pPr eaLnBrk="1" hangingPunct="1"/>
              <a:t>18</a:t>
            </a:fld>
            <a:endParaRPr lang="en-Z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A">
              <a:latin typeface="Calibri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3F158D3-627D-9949-9DD0-682DFFC6E8F0}" type="slidenum">
              <a:rPr lang="en-ZA"/>
              <a:pPr eaLnBrk="1" hangingPunct="1"/>
              <a:t>19</a:t>
            </a:fld>
            <a:endParaRPr lang="en-Z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>
              <a:latin typeface="Calibri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fld id="{19E66C1D-C8E2-9F48-AB2E-ADEBB64FB676}" type="slidenum">
              <a:rPr lang="en-ZA"/>
              <a:pPr eaLnBrk="1" hangingPunct="1"/>
              <a:t>2</a:t>
            </a:fld>
            <a:endParaRPr lang="en-Z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>
              <a:latin typeface="Calibri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fld id="{A3693784-9901-C949-B1FA-A21AD8DCE298}" type="slidenum">
              <a:rPr lang="en-ZA"/>
              <a:pPr eaLnBrk="1" hangingPunct="1"/>
              <a:t>20</a:t>
            </a:fld>
            <a:endParaRPr lang="en-Z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>
              <a:latin typeface="Calibri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fld id="{F7942EF8-01B6-CF46-A9B4-FB383B173544}" type="slidenum">
              <a:rPr lang="en-ZA"/>
              <a:pPr eaLnBrk="1" hangingPunct="1"/>
              <a:t>21</a:t>
            </a:fld>
            <a:endParaRPr lang="en-Z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ZA" b="1" dirty="0" smtClean="0">
                <a:latin typeface="Calibri" charset="0"/>
              </a:rPr>
              <a:t>Video: </a:t>
            </a:r>
            <a:r>
              <a:rPr lang="en-ZA" dirty="0" smtClean="0">
                <a:latin typeface="Calibri" charset="0"/>
              </a:rPr>
              <a:t>The Prodigal Son set to ”Fix You” by Coldplay – Get it online at: http://www.youtube.com/watch?v=nxfdChYCKYA</a:t>
            </a:r>
          </a:p>
          <a:p>
            <a:pPr>
              <a:spcBef>
                <a:spcPct val="0"/>
              </a:spcBef>
            </a:pPr>
            <a:endParaRPr lang="en-ZA" dirty="0">
              <a:latin typeface="Calibri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fld id="{F7942EF8-01B6-CF46-A9B4-FB383B173544}" type="slidenum">
              <a:rPr lang="en-ZA"/>
              <a:pPr eaLnBrk="1" hangingPunct="1"/>
              <a:t>22</a:t>
            </a:fld>
            <a:endParaRPr lang="en-Z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A">
              <a:latin typeface="Calibri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CC684E2-D106-AD4D-9091-ED6B10898CC3}" type="slidenum">
              <a:rPr lang="en-ZA"/>
              <a:pPr eaLnBrk="1" hangingPunct="1"/>
              <a:t>23</a:t>
            </a:fld>
            <a:endParaRPr lang="en-Z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A">
              <a:latin typeface="Calibri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CC684E2-D106-AD4D-9091-ED6B10898CC3}" type="slidenum">
              <a:rPr lang="en-ZA"/>
              <a:pPr eaLnBrk="1" hangingPunct="1"/>
              <a:t>24</a:t>
            </a:fld>
            <a:endParaRPr lang="en-ZA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>
              <a:latin typeface="Calibri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fld id="{52BE99D4-491F-2F4D-942B-A3384ACFA19B}" type="slidenum">
              <a:rPr lang="en-ZA"/>
              <a:pPr eaLnBrk="1" hangingPunct="1"/>
              <a:t>25</a:t>
            </a:fld>
            <a:endParaRPr lang="en-ZA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>
              <a:latin typeface="Calibri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fld id="{8E07D990-7E31-FB41-8773-4DF8C01566C5}" type="slidenum">
              <a:rPr lang="en-ZA"/>
              <a:pPr eaLnBrk="1" hangingPunct="1"/>
              <a:t>26</a:t>
            </a:fld>
            <a:endParaRPr lang="en-ZA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A">
              <a:latin typeface="Calibri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CC684E2-D106-AD4D-9091-ED6B10898CC3}" type="slidenum">
              <a:rPr lang="en-ZA"/>
              <a:pPr eaLnBrk="1" hangingPunct="1"/>
              <a:t>27</a:t>
            </a:fld>
            <a:endParaRPr lang="en-ZA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>
              <a:latin typeface="Calibri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fld id="{618C0470-EF68-904A-A845-335A29602A69}" type="slidenum">
              <a:rPr lang="en-ZA"/>
              <a:pPr eaLnBrk="1" hangingPunct="1"/>
              <a:t>28</a:t>
            </a:fld>
            <a:endParaRPr lang="en-ZA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A">
              <a:latin typeface="Calibri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A8C1918-A8FE-D443-A3DA-2D4A741B0075}" type="slidenum">
              <a:rPr lang="en-ZA"/>
              <a:pPr eaLnBrk="1" hangingPunct="1"/>
              <a:t>29</a:t>
            </a:fld>
            <a:endParaRPr lang="en-Z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>
              <a:latin typeface="Calibri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fld id="{5AED161B-C2F3-5D4C-BEA2-FE33E7386838}" type="slidenum">
              <a:rPr lang="en-ZA"/>
              <a:pPr eaLnBrk="1" hangingPunct="1"/>
              <a:t>3</a:t>
            </a:fld>
            <a:endParaRPr lang="en-ZA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>
              <a:latin typeface="Calibri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fld id="{9380823E-FBB8-2143-B817-AF11B75136EB}" type="slidenum">
              <a:rPr lang="en-ZA"/>
              <a:pPr eaLnBrk="1" hangingPunct="1"/>
              <a:t>30</a:t>
            </a:fld>
            <a:endParaRPr lang="en-ZA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>
              <a:latin typeface="Calibri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fld id="{A8552535-1B9C-3947-B31F-BD8A0CDBE568}" type="slidenum">
              <a:rPr lang="en-ZA"/>
              <a:pPr eaLnBrk="1" hangingPunct="1"/>
              <a:t>31</a:t>
            </a:fld>
            <a:endParaRPr lang="en-ZA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>
              <a:latin typeface="Calibri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fld id="{70101691-117B-D640-82B6-D5713F1EBBAE}" type="slidenum">
              <a:rPr lang="en-ZA"/>
              <a:pPr eaLnBrk="1" hangingPunct="1"/>
              <a:t>32</a:t>
            </a:fld>
            <a:endParaRPr lang="en-ZA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A">
              <a:latin typeface="Calibri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1908048-3F63-3541-BEEA-2B67AFDBBE7C}" type="slidenum">
              <a:rPr lang="en-ZA"/>
              <a:pPr eaLnBrk="1" hangingPunct="1"/>
              <a:t>33</a:t>
            </a:fld>
            <a:endParaRPr lang="en-ZA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A">
              <a:latin typeface="Calibri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3652DE4-7B8D-6C45-8BA9-1C5624B12AF0}" type="slidenum">
              <a:rPr lang="en-ZA"/>
              <a:pPr eaLnBrk="1" hangingPunct="1"/>
              <a:t>34</a:t>
            </a:fld>
            <a:endParaRPr lang="en-Z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>
              <a:latin typeface="Calibri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fld id="{A9BD4111-4CEC-4040-94F9-D821DA2B8FD8}" type="slidenum">
              <a:rPr lang="en-ZA"/>
              <a:pPr eaLnBrk="1" hangingPunct="1"/>
              <a:t>4</a:t>
            </a:fld>
            <a:endParaRPr lang="en-Z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A">
              <a:latin typeface="Calibri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CC684E2-D106-AD4D-9091-ED6B10898CC3}" type="slidenum">
              <a:rPr lang="en-ZA"/>
              <a:pPr eaLnBrk="1" hangingPunct="1"/>
              <a:t>5</a:t>
            </a:fld>
            <a:endParaRPr lang="en-Z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>
              <a:latin typeface="Calibri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fld id="{FA3F9A9A-E477-D34C-BE8A-6A030815536F}" type="slidenum">
              <a:rPr lang="en-ZA"/>
              <a:pPr eaLnBrk="1" hangingPunct="1"/>
              <a:t>6</a:t>
            </a:fld>
            <a:endParaRPr lang="en-Z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>
              <a:latin typeface="Calibri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fld id="{61D46983-F51A-0145-81A7-C4C96BD8CB79}" type="slidenum">
              <a:rPr lang="en-ZA"/>
              <a:pPr eaLnBrk="1" hangingPunct="1"/>
              <a:t>7</a:t>
            </a:fld>
            <a:endParaRPr lang="en-Z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>
              <a:latin typeface="Calibri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fld id="{E80E7E7F-33E1-C54B-9B07-5E1984930A98}" type="slidenum">
              <a:rPr lang="en-ZA"/>
              <a:pPr eaLnBrk="1" hangingPunct="1"/>
              <a:t>8</a:t>
            </a:fld>
            <a:endParaRPr lang="en-Z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>
              <a:latin typeface="Calibri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fld id="{F15B58EB-E3BE-6040-81EB-487A95D6654F}" type="slidenum">
              <a:rPr lang="en-ZA"/>
              <a:pPr eaLnBrk="1" hangingPunct="1"/>
              <a:t>9</a:t>
            </a:fld>
            <a:endParaRPr lang="en-Z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E03560-F15A-1B49-84E0-BF82DA5645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177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43E108-878E-3F4D-8832-140C5EDA71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490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EDBB7F-F140-FC4F-A4F9-B296FDFB79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33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D7D5BE-C29F-5844-8589-20D1897B9B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08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860AD8-1747-3B41-8ADD-6C9F7778CF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305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7232AE-43B5-E649-86B1-5ABC449C54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016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882ED8-7069-B44A-88D7-BFB9AADBC2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845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6CB7C1-D180-BC49-9078-0F6269F58E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901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28E329-1A43-8340-8E78-00FB3621D3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4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05927B-FFE6-6F43-9AB3-F320D31FCC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68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AACD92-1872-7440-BFEE-1DC0C8D3F6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007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7EDAC61-791D-264B-9819-C0932A79D1D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ヒラギノ角ゴ Pro W3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ヒラギノ角ゴ Pro W3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ヒラギノ角ゴ Pro W3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5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6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7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9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0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1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2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885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424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18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808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79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954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061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1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877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120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238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386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64</Words>
  <Application>Microsoft Macintosh PowerPoint</Application>
  <PresentationFormat>On-screen Show (4:3)</PresentationFormat>
  <Paragraphs>35</Paragraphs>
  <Slides>34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J-Life Ministries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igniteTEAM</dc:title>
  <dc:creator>Mark Tittley</dc:creator>
  <cp:lastModifiedBy>Mark Tittley</cp:lastModifiedBy>
  <cp:revision>48</cp:revision>
  <dcterms:created xsi:type="dcterms:W3CDTF">2007-10-25T16:34:08Z</dcterms:created>
  <dcterms:modified xsi:type="dcterms:W3CDTF">2017-08-10T11:17:56Z</dcterms:modified>
</cp:coreProperties>
</file>