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539" r:id="rId2"/>
    <p:sldId id="622" r:id="rId3"/>
    <p:sldId id="623" r:id="rId4"/>
    <p:sldId id="624" r:id="rId5"/>
    <p:sldId id="625" r:id="rId6"/>
    <p:sldId id="626" r:id="rId7"/>
    <p:sldId id="627" r:id="rId8"/>
    <p:sldId id="628" r:id="rId9"/>
    <p:sldId id="629" r:id="rId10"/>
    <p:sldId id="630" r:id="rId11"/>
    <p:sldId id="631" r:id="rId12"/>
    <p:sldId id="632" r:id="rId13"/>
    <p:sldId id="633" r:id="rId14"/>
    <p:sldId id="634" r:id="rId15"/>
    <p:sldId id="540" r:id="rId16"/>
  </p:sldIdLst>
  <p:sldSz cx="9144000" cy="6858000" type="screen4x3"/>
  <p:notesSz cx="6858000" cy="9144000"/>
  <p:defaultText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80" algn="l" defTabSz="457090" rtl="0" eaLnBrk="1" latinLnBrk="0" hangingPunct="1">
      <a:defRPr sz="1800" kern="1200">
        <a:solidFill>
          <a:schemeClr val="tx1"/>
        </a:solidFill>
        <a:latin typeface="+mn-lt"/>
        <a:ea typeface="+mn-ea"/>
        <a:cs typeface="+mn-cs"/>
      </a:defRPr>
    </a:lvl3pPr>
    <a:lvl4pPr marL="1371270" algn="l" defTabSz="457090" rtl="0" eaLnBrk="1" latinLnBrk="0" hangingPunct="1">
      <a:defRPr sz="1800" kern="1200">
        <a:solidFill>
          <a:schemeClr val="tx1"/>
        </a:solidFill>
        <a:latin typeface="+mn-lt"/>
        <a:ea typeface="+mn-ea"/>
        <a:cs typeface="+mn-cs"/>
      </a:defRPr>
    </a:lvl4pPr>
    <a:lvl5pPr marL="1828361" algn="l" defTabSz="457090" rtl="0" eaLnBrk="1" latinLnBrk="0" hangingPunct="1">
      <a:defRPr sz="1800" kern="1200">
        <a:solidFill>
          <a:schemeClr val="tx1"/>
        </a:solidFill>
        <a:latin typeface="+mn-lt"/>
        <a:ea typeface="+mn-ea"/>
        <a:cs typeface="+mn-cs"/>
      </a:defRPr>
    </a:lvl5pPr>
    <a:lvl6pPr marL="2285451" algn="l" defTabSz="457090" rtl="0" eaLnBrk="1" latinLnBrk="0" hangingPunct="1">
      <a:defRPr sz="1800" kern="1200">
        <a:solidFill>
          <a:schemeClr val="tx1"/>
        </a:solidFill>
        <a:latin typeface="+mn-lt"/>
        <a:ea typeface="+mn-ea"/>
        <a:cs typeface="+mn-cs"/>
      </a:defRPr>
    </a:lvl6pPr>
    <a:lvl7pPr marL="2742542" algn="l" defTabSz="457090" rtl="0" eaLnBrk="1" latinLnBrk="0" hangingPunct="1">
      <a:defRPr sz="1800" kern="1200">
        <a:solidFill>
          <a:schemeClr val="tx1"/>
        </a:solidFill>
        <a:latin typeface="+mn-lt"/>
        <a:ea typeface="+mn-ea"/>
        <a:cs typeface="+mn-cs"/>
      </a:defRPr>
    </a:lvl7pPr>
    <a:lvl8pPr marL="3199632" algn="l" defTabSz="457090" rtl="0" eaLnBrk="1" latinLnBrk="0" hangingPunct="1">
      <a:defRPr sz="1800" kern="1200">
        <a:solidFill>
          <a:schemeClr val="tx1"/>
        </a:solidFill>
        <a:latin typeface="+mn-lt"/>
        <a:ea typeface="+mn-ea"/>
        <a:cs typeface="+mn-cs"/>
      </a:defRPr>
    </a:lvl8pPr>
    <a:lvl9pPr marL="3656722" algn="l" defTabSz="4570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FE0C"/>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5" autoAdjust="0"/>
  </p:normalViewPr>
  <p:slideViewPr>
    <p:cSldViewPr snapToGrid="0" snapToObjects="1">
      <p:cViewPr varScale="1">
        <p:scale>
          <a:sx n="79" d="100"/>
          <a:sy n="79" d="100"/>
        </p:scale>
        <p:origin x="-1624" y="-112"/>
      </p:cViewPr>
      <p:guideLst>
        <p:guide orient="horz" pos="2531"/>
        <p:guide orient="horz" pos="1428"/>
        <p:guide pos="5139"/>
        <p:guide pos="62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090" rtl="0" eaLnBrk="1" latinLnBrk="0" hangingPunct="1">
      <a:defRPr sz="1200" kern="1200">
        <a:solidFill>
          <a:schemeClr val="tx1"/>
        </a:solidFill>
        <a:latin typeface="+mn-lt"/>
        <a:ea typeface="+mn-ea"/>
        <a:cs typeface="+mn-cs"/>
      </a:defRPr>
    </a:lvl1pPr>
    <a:lvl2pPr marL="457090" algn="l" defTabSz="457090" rtl="0" eaLnBrk="1" latinLnBrk="0" hangingPunct="1">
      <a:defRPr sz="1200" kern="1200">
        <a:solidFill>
          <a:schemeClr val="tx1"/>
        </a:solidFill>
        <a:latin typeface="+mn-lt"/>
        <a:ea typeface="+mn-ea"/>
        <a:cs typeface="+mn-cs"/>
      </a:defRPr>
    </a:lvl2pPr>
    <a:lvl3pPr marL="914180" algn="l" defTabSz="457090" rtl="0" eaLnBrk="1" latinLnBrk="0" hangingPunct="1">
      <a:defRPr sz="1200" kern="1200">
        <a:solidFill>
          <a:schemeClr val="tx1"/>
        </a:solidFill>
        <a:latin typeface="+mn-lt"/>
        <a:ea typeface="+mn-ea"/>
        <a:cs typeface="+mn-cs"/>
      </a:defRPr>
    </a:lvl3pPr>
    <a:lvl4pPr marL="1371270" algn="l" defTabSz="457090" rtl="0" eaLnBrk="1" latinLnBrk="0" hangingPunct="1">
      <a:defRPr sz="1200" kern="1200">
        <a:solidFill>
          <a:schemeClr val="tx1"/>
        </a:solidFill>
        <a:latin typeface="+mn-lt"/>
        <a:ea typeface="+mn-ea"/>
        <a:cs typeface="+mn-cs"/>
      </a:defRPr>
    </a:lvl4pPr>
    <a:lvl5pPr marL="1828361" algn="l" defTabSz="457090" rtl="0" eaLnBrk="1" latinLnBrk="0" hangingPunct="1">
      <a:defRPr sz="1200" kern="1200">
        <a:solidFill>
          <a:schemeClr val="tx1"/>
        </a:solidFill>
        <a:latin typeface="+mn-lt"/>
        <a:ea typeface="+mn-ea"/>
        <a:cs typeface="+mn-cs"/>
      </a:defRPr>
    </a:lvl5pPr>
    <a:lvl6pPr marL="2285451" algn="l" defTabSz="457090" rtl="0" eaLnBrk="1" latinLnBrk="0" hangingPunct="1">
      <a:defRPr sz="1200" kern="1200">
        <a:solidFill>
          <a:schemeClr val="tx1"/>
        </a:solidFill>
        <a:latin typeface="+mn-lt"/>
        <a:ea typeface="+mn-ea"/>
        <a:cs typeface="+mn-cs"/>
      </a:defRPr>
    </a:lvl6pPr>
    <a:lvl7pPr marL="2742542" algn="l" defTabSz="457090" rtl="0" eaLnBrk="1" latinLnBrk="0" hangingPunct="1">
      <a:defRPr sz="1200" kern="1200">
        <a:solidFill>
          <a:schemeClr val="tx1"/>
        </a:solidFill>
        <a:latin typeface="+mn-lt"/>
        <a:ea typeface="+mn-ea"/>
        <a:cs typeface="+mn-cs"/>
      </a:defRPr>
    </a:lvl7pPr>
    <a:lvl8pPr marL="3199632" algn="l" defTabSz="457090" rtl="0" eaLnBrk="1" latinLnBrk="0" hangingPunct="1">
      <a:defRPr sz="1200" kern="1200">
        <a:solidFill>
          <a:schemeClr val="tx1"/>
        </a:solidFill>
        <a:latin typeface="+mn-lt"/>
        <a:ea typeface="+mn-ea"/>
        <a:cs typeface="+mn-cs"/>
      </a:defRPr>
    </a:lvl8pPr>
    <a:lvl9pPr marL="3656722" algn="l" defTabSz="4570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Health Night.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dirty="0" smtClean="0">
                <a:solidFill>
                  <a:schemeClr val="tx1"/>
                </a:solidFill>
                <a:effectLst/>
                <a:latin typeface="+mn-lt"/>
                <a:ea typeface="+mn-ea"/>
                <a:cs typeface="+mn-cs"/>
              </a:rPr>
              <a:t>6. Spot. </a:t>
            </a:r>
            <a:r>
              <a:rPr lang="en-ZA" sz="1800" kern="1200" dirty="0" smtClean="0">
                <a:solidFill>
                  <a:schemeClr val="tx1"/>
                </a:solidFill>
                <a:effectLst/>
                <a:latin typeface="+mn-lt"/>
                <a:ea typeface="+mn-ea"/>
                <a:cs typeface="+mn-cs"/>
              </a:rPr>
              <a:t>Ask God to show you one person that you need to speak to about how much he loves them. Write their name down on the wall. (Use the heart shape on the wall)</a:t>
            </a:r>
          </a:p>
        </p:txBody>
      </p:sp>
      <p:sp>
        <p:nvSpPr>
          <p:cNvPr id="4" name="Slide Number Placeholder 3"/>
          <p:cNvSpPr>
            <a:spLocks noGrp="1"/>
          </p:cNvSpPr>
          <p:nvPr>
            <p:ph type="sldNum" sz="quarter" idx="10"/>
          </p:nvPr>
        </p:nvSpPr>
        <p:spPr/>
        <p:txBody>
          <a:bodyPr/>
          <a:lstStyle/>
          <a:p>
            <a:fld id="{8E6881A9-88E2-DD44-8027-8F6A319C10B0}" type="slidenum">
              <a:rPr lang="en-US" smtClean="0"/>
              <a:t>10</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dirty="0" smtClean="0">
                <a:solidFill>
                  <a:schemeClr val="tx1"/>
                </a:solidFill>
                <a:effectLst/>
                <a:latin typeface="+mn-lt"/>
                <a:ea typeface="+mn-ea"/>
                <a:cs typeface="+mn-cs"/>
              </a:rPr>
              <a:t>7. Stretch. </a:t>
            </a:r>
            <a:r>
              <a:rPr lang="en-ZA" sz="1800" kern="1200" dirty="0" smtClean="0">
                <a:solidFill>
                  <a:schemeClr val="tx1"/>
                </a:solidFill>
                <a:effectLst/>
                <a:latin typeface="+mn-lt"/>
                <a:ea typeface="+mn-ea"/>
                <a:cs typeface="+mn-cs"/>
              </a:rPr>
              <a:t>Which of these Fruit of the Spirit do you need to work on in your life? “</a:t>
            </a:r>
            <a:r>
              <a:rPr lang="en-US" sz="1800" kern="1200" dirty="0" smtClean="0">
                <a:solidFill>
                  <a:schemeClr val="tx1"/>
                </a:solidFill>
                <a:effectLst/>
                <a:latin typeface="+mn-lt"/>
                <a:ea typeface="+mn-ea"/>
                <a:cs typeface="+mn-cs"/>
              </a:rPr>
              <a:t>But the fruit of the Spirit is love, joy, peace, patience, kindness, goodness, faith, gentleness, self-control.” (Galatians 5:22-23).</a:t>
            </a:r>
            <a:r>
              <a:rPr lang="en-US" sz="1800" kern="1200" baseline="0" dirty="0" smtClean="0">
                <a:solidFill>
                  <a:schemeClr val="tx1"/>
                </a:solidFill>
                <a:effectLst/>
                <a:latin typeface="+mn-lt"/>
                <a:ea typeface="+mn-ea"/>
                <a:cs typeface="+mn-cs"/>
              </a:rPr>
              <a:t> What can you do to develop it in your life?</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6881A9-88E2-DD44-8027-8F6A319C10B0}" type="slidenum">
              <a:rPr lang="en-US" smtClean="0"/>
              <a:t>11</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1" kern="1200" dirty="0" smtClean="0">
                <a:solidFill>
                  <a:schemeClr val="tx1"/>
                </a:solidFill>
                <a:effectLst/>
                <a:latin typeface="+mn-lt"/>
                <a:ea typeface="+mn-ea"/>
                <a:cs typeface="+mn-cs"/>
              </a:rPr>
              <a:t>8. Pulse. </a:t>
            </a:r>
            <a:r>
              <a:rPr lang="en-US" sz="1800" kern="1200" dirty="0" smtClean="0">
                <a:solidFill>
                  <a:schemeClr val="tx1"/>
                </a:solidFill>
                <a:effectLst/>
                <a:latin typeface="+mn-lt"/>
                <a:ea typeface="+mn-ea"/>
                <a:cs typeface="+mn-cs"/>
              </a:rPr>
              <a:t>Take your spiritual pulse by asking yourself whether you are more in love with God now than</a:t>
            </a:r>
            <a:r>
              <a:rPr lang="en-US" sz="1800" kern="1200" baseline="0" dirty="0" smtClean="0">
                <a:solidFill>
                  <a:schemeClr val="tx1"/>
                </a:solidFill>
                <a:effectLst/>
                <a:latin typeface="+mn-lt"/>
                <a:ea typeface="+mn-ea"/>
                <a:cs typeface="+mn-cs"/>
              </a:rPr>
              <a:t> you were 6 months ago. If your answer is YES, then think of 3 reasons why you are in a better place. If your answer is NO, then ask God to show you what you need to do or stop doing to get into a better place in the next 6 months.</a:t>
            </a:r>
          </a:p>
        </p:txBody>
      </p:sp>
      <p:sp>
        <p:nvSpPr>
          <p:cNvPr id="4" name="Slide Number Placeholder 3"/>
          <p:cNvSpPr>
            <a:spLocks noGrp="1"/>
          </p:cNvSpPr>
          <p:nvPr>
            <p:ph type="sldNum" sz="quarter" idx="10"/>
          </p:nvPr>
        </p:nvSpPr>
        <p:spPr/>
        <p:txBody>
          <a:bodyPr/>
          <a:lstStyle/>
          <a:p>
            <a:fld id="{8E6881A9-88E2-DD44-8027-8F6A319C10B0}" type="slidenum">
              <a:rPr lang="en-US" smtClean="0"/>
              <a:t>12</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1" kern="1200" baseline="0" dirty="0" smtClean="0">
                <a:solidFill>
                  <a:schemeClr val="tx1"/>
                </a:solidFill>
                <a:effectLst/>
                <a:latin typeface="+mn-lt"/>
                <a:ea typeface="+mn-ea"/>
                <a:cs typeface="+mn-cs"/>
              </a:rPr>
              <a:t>9. </a:t>
            </a:r>
            <a:r>
              <a:rPr lang="en-US" sz="1800" b="1" kern="1200" dirty="0" smtClean="0">
                <a:solidFill>
                  <a:schemeClr val="tx1"/>
                </a:solidFill>
                <a:latin typeface="+mn-lt"/>
                <a:ea typeface="+mn-ea"/>
                <a:cs typeface="+mn-cs"/>
              </a:rPr>
              <a:t>Gains.</a:t>
            </a:r>
            <a:r>
              <a:rPr lang="en-US" sz="1800" kern="1200" dirty="0" smtClean="0">
                <a:solidFill>
                  <a:schemeClr val="tx1"/>
                </a:solidFill>
                <a:latin typeface="+mn-lt"/>
                <a:ea typeface="+mn-ea"/>
                <a:cs typeface="+mn-cs"/>
              </a:rPr>
              <a:t> Think about something that you have learnt in the last month about God and write it on the page. God is…</a:t>
            </a:r>
          </a:p>
          <a:p>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6881A9-88E2-DD44-8027-8F6A319C10B0}" type="slidenum">
              <a:rPr lang="en-US" smtClean="0"/>
              <a:t>13</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E6881A9-88E2-DD44-8027-8F6A319C10B0}" type="slidenum">
              <a:rPr lang="en-US" smtClean="0"/>
              <a:t>14</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Small Groups: </a:t>
            </a:r>
            <a:r>
              <a:rPr lang="en-US" sz="1200" kern="1200" dirty="0" smtClean="0">
                <a:solidFill>
                  <a:schemeClr val="tx1"/>
                </a:solidFill>
                <a:effectLst/>
                <a:latin typeface="+mn-lt"/>
                <a:ea typeface="+mn-ea"/>
                <a:cs typeface="+mn-cs"/>
              </a:rPr>
              <a:t>Here are questions for reflections in your small groups: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(1) What is your current spiritual health status? </a:t>
            </a:r>
          </a:p>
          <a:p>
            <a:r>
              <a:rPr lang="en-ZA" sz="1200" kern="1200" dirty="0" smtClean="0">
                <a:solidFill>
                  <a:schemeClr val="tx1"/>
                </a:solidFill>
                <a:effectLst/>
                <a:latin typeface="+mn-lt"/>
                <a:ea typeface="+mn-ea"/>
                <a:cs typeface="+mn-cs"/>
              </a:rPr>
              <a:t>(2) How can you improve your spiritual health? </a:t>
            </a:r>
          </a:p>
          <a:p>
            <a:r>
              <a:rPr lang="en-ZA" sz="1200" kern="1200" dirty="0" smtClean="0">
                <a:solidFill>
                  <a:schemeClr val="tx1"/>
                </a:solidFill>
                <a:effectLst/>
                <a:latin typeface="+mn-lt"/>
                <a:ea typeface="+mn-ea"/>
                <a:cs typeface="+mn-cs"/>
              </a:rPr>
              <a:t>(3) Pray for God to help you as you work on your spiritual health.</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Journey: Spiritual Workout</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Around the venue there are 9 stations that you can visit in any order - spend as much time at each place as you need to make use of the spiritual exercise that we have provided. You don’t have to visit all 9 stations.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Stations: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Detox.</a:t>
            </a:r>
            <a:r>
              <a:rPr lang="en-US" sz="1200" kern="1200" dirty="0" smtClean="0">
                <a:solidFill>
                  <a:schemeClr val="tx1"/>
                </a:solidFill>
                <a:effectLst/>
                <a:latin typeface="+mn-lt"/>
                <a:ea typeface="+mn-ea"/>
                <a:cs typeface="+mn-cs"/>
              </a:rPr>
              <a:t> Confess anything to God that you have done in the past week that he is not please about.</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2. Jog.</a:t>
            </a:r>
            <a:r>
              <a:rPr lang="en-ZA" sz="1200" kern="1200" dirty="0" smtClean="0">
                <a:solidFill>
                  <a:schemeClr val="tx1"/>
                </a:solidFill>
                <a:effectLst/>
                <a:latin typeface="+mn-lt"/>
                <a:ea typeface="+mn-ea"/>
                <a:cs typeface="+mn-cs"/>
              </a:rPr>
              <a:t> Jog your memory about God’s love by saying this verse 5 times: “For God so loved the world that he gave his one and only Son, that if I believe in him I will not perish but have eternal life.” Thank God for loving you!</a:t>
            </a: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3. Breathing.</a:t>
            </a:r>
            <a:r>
              <a:rPr lang="en-ZA" sz="1200" kern="1200" dirty="0" smtClean="0">
                <a:solidFill>
                  <a:schemeClr val="tx1"/>
                </a:solidFill>
                <a:effectLst/>
                <a:latin typeface="+mn-lt"/>
                <a:ea typeface="+mn-ea"/>
                <a:cs typeface="+mn-cs"/>
              </a:rPr>
              <a:t> Say the Lord’s Prayer out loud - slowly line by line - actually say it as a prayer to God. “Our Father in heaven, hallowed be your name, your kingdom come, your will be done, on earth as it is in heaven. Give us today our daily bread. And forgive us our debts, as we also have forgiven our debtors. And lead us not into temptation, but deliver us from the evil one. For yours is the kingdom and the power and the glory forever. Amen.”</a:t>
            </a: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4. Reps.</a:t>
            </a:r>
            <a:r>
              <a:rPr lang="en-ZA" sz="1200" kern="1200" dirty="0" smtClean="0">
                <a:solidFill>
                  <a:schemeClr val="tx1"/>
                </a:solidFill>
                <a:effectLst/>
                <a:latin typeface="+mn-lt"/>
                <a:ea typeface="+mn-ea"/>
                <a:cs typeface="+mn-cs"/>
              </a:rPr>
              <a:t> Say this verse over a few times until you can say it without looking: </a:t>
            </a:r>
            <a:r>
              <a:rPr lang="en-US" sz="1200" kern="1200" dirty="0" smtClean="0">
                <a:solidFill>
                  <a:schemeClr val="tx1"/>
                </a:solidFill>
                <a:effectLst/>
                <a:latin typeface="+mn-lt"/>
                <a:ea typeface="+mn-ea"/>
                <a:cs typeface="+mn-cs"/>
              </a:rPr>
              <a:t>"This is how God showed his love among us: He sent his one and only Son into the world that we might live through him.” (1 John 4:9)</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5. Cardio.</a:t>
            </a:r>
            <a:r>
              <a:rPr lang="en-ZA" sz="1200" kern="1200" dirty="0" smtClean="0">
                <a:solidFill>
                  <a:schemeClr val="tx1"/>
                </a:solidFill>
                <a:effectLst/>
                <a:latin typeface="+mn-lt"/>
                <a:ea typeface="+mn-ea"/>
                <a:cs typeface="+mn-cs"/>
              </a:rPr>
              <a:t> Ask God to speak to you as you meditate on His Word. Say the verse over slowly at least 7 times - pausing between each time you repeat it. Pause and ask God what he wants to say to you. Thank God for having spoken to you. Verse: “Love the Lord your God with all your heart, and all your soul and all your mind, and love your neighbour as you love yourself.” (Luke 10:27)</a:t>
            </a: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6. Spot. </a:t>
            </a:r>
            <a:r>
              <a:rPr lang="en-ZA" sz="1200" kern="1200" dirty="0" smtClean="0">
                <a:solidFill>
                  <a:schemeClr val="tx1"/>
                </a:solidFill>
                <a:effectLst/>
                <a:latin typeface="+mn-lt"/>
                <a:ea typeface="+mn-ea"/>
                <a:cs typeface="+mn-cs"/>
              </a:rPr>
              <a:t>Ask God to show you one person that you need to speak to about how much he loves them. Write their name down on the wall. (Use the heart shape on the wall)</a:t>
            </a:r>
          </a:p>
          <a:p>
            <a:r>
              <a:rPr lang="en-ZA"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7. Stretch. </a:t>
            </a:r>
            <a:r>
              <a:rPr lang="en-ZA" sz="1200" kern="1200" dirty="0" smtClean="0">
                <a:solidFill>
                  <a:schemeClr val="tx1"/>
                </a:solidFill>
                <a:effectLst/>
                <a:latin typeface="+mn-lt"/>
                <a:ea typeface="+mn-ea"/>
                <a:cs typeface="+mn-cs"/>
              </a:rPr>
              <a:t>Which of these Fruit of the Spirit do you need to work on in your life? “</a:t>
            </a:r>
            <a:r>
              <a:rPr lang="en-US" sz="1200" kern="1200" dirty="0" smtClean="0">
                <a:solidFill>
                  <a:schemeClr val="tx1"/>
                </a:solidFill>
                <a:effectLst/>
                <a:latin typeface="+mn-lt"/>
                <a:ea typeface="+mn-ea"/>
                <a:cs typeface="+mn-cs"/>
              </a:rPr>
              <a:t>But the fruit of the Spirit is love, joy, peace, patience, kindness, goodness, faith, gentleness, self-control.” (Galatians 5:22-23). What can you do to develop it in your life?</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8. Pulse. </a:t>
            </a:r>
            <a:r>
              <a:rPr lang="en-US" sz="1200" kern="1200" dirty="0" smtClean="0">
                <a:solidFill>
                  <a:schemeClr val="tx1"/>
                </a:solidFill>
                <a:effectLst/>
                <a:latin typeface="+mn-lt"/>
                <a:ea typeface="+mn-ea"/>
                <a:cs typeface="+mn-cs"/>
              </a:rPr>
              <a:t>Take your spiritual pulse by asking yourself whether you are more in love with God now than you were 6 months ago. If your answer is YES, then think of 3 reasons why you are in a better place. If your answer is NO, then ask God to show you what you need to do or stop doing to get into a better place in the next 6 months.</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 Gains.</a:t>
            </a:r>
            <a:r>
              <a:rPr lang="en-US" sz="1200" kern="1200" dirty="0" smtClean="0">
                <a:solidFill>
                  <a:schemeClr val="tx1"/>
                </a:solidFill>
                <a:effectLst/>
                <a:latin typeface="+mn-lt"/>
                <a:ea typeface="+mn-ea"/>
                <a:cs typeface="+mn-cs"/>
              </a:rPr>
              <a:t> Think about something that you have learnt in the last month about God and write it on the page. God is…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1" kern="1200" baseline="0" dirty="0" smtClean="0">
                <a:solidFill>
                  <a:schemeClr val="tx1"/>
                </a:solidFill>
                <a:latin typeface="+mn-lt"/>
                <a:ea typeface="+mn-ea"/>
                <a:cs typeface="+mn-cs"/>
              </a:rPr>
              <a:t>1. Detox.</a:t>
            </a:r>
            <a:r>
              <a:rPr lang="en-US" sz="1800" b="0" kern="1200" baseline="0" dirty="0" smtClean="0">
                <a:solidFill>
                  <a:schemeClr val="tx1"/>
                </a:solidFill>
                <a:latin typeface="+mn-lt"/>
                <a:ea typeface="+mn-ea"/>
                <a:cs typeface="+mn-cs"/>
              </a:rPr>
              <a:t> Confess anything to God that you have done in the past week that he is not please about.</a:t>
            </a:r>
            <a:endParaRPr lang="en-US" dirty="0"/>
          </a:p>
        </p:txBody>
      </p:sp>
      <p:sp>
        <p:nvSpPr>
          <p:cNvPr id="4" name="Slide Number Placeholder 3"/>
          <p:cNvSpPr>
            <a:spLocks noGrp="1"/>
          </p:cNvSpPr>
          <p:nvPr>
            <p:ph type="sldNum" sz="quarter" idx="10"/>
          </p:nvPr>
        </p:nvSpPr>
        <p:spPr/>
        <p:txBody>
          <a:bodyPr/>
          <a:lstStyle/>
          <a:p>
            <a:fld id="{8E6881A9-88E2-DD44-8027-8F6A319C10B0}" type="slidenum">
              <a:rPr lang="en-US" smtClean="0"/>
              <a:t>3</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dirty="0" smtClean="0">
                <a:solidFill>
                  <a:schemeClr val="tx1"/>
                </a:solidFill>
                <a:effectLst/>
                <a:latin typeface="+mn-lt"/>
                <a:ea typeface="+mn-ea"/>
                <a:cs typeface="+mn-cs"/>
              </a:rPr>
              <a:t>2. Jog</a:t>
            </a:r>
            <a:r>
              <a:rPr lang="en-ZA" sz="1800" b="1" kern="1200" baseline="0" dirty="0" smtClean="0">
                <a:solidFill>
                  <a:schemeClr val="tx1"/>
                </a:solidFill>
                <a:effectLst/>
                <a:latin typeface="+mn-lt"/>
                <a:ea typeface="+mn-ea"/>
                <a:cs typeface="+mn-cs"/>
              </a:rPr>
              <a:t>.</a:t>
            </a:r>
            <a:r>
              <a:rPr lang="en-ZA" sz="1800" kern="1200" baseline="0" dirty="0" smtClean="0">
                <a:solidFill>
                  <a:schemeClr val="tx1"/>
                </a:solidFill>
                <a:effectLst/>
                <a:latin typeface="+mn-lt"/>
                <a:ea typeface="+mn-ea"/>
                <a:cs typeface="+mn-cs"/>
              </a:rPr>
              <a:t> Jog your memory about God’s love by saying this verse 5 times: “</a:t>
            </a:r>
            <a:r>
              <a:rPr lang="en-ZA" dirty="0" smtClean="0"/>
              <a:t>For God so loved the world that he gave his one and only Son, that if I believe in him I will not perish but have eternal life.” Thank God for loving</a:t>
            </a:r>
            <a:r>
              <a:rPr lang="en-ZA" baseline="0" dirty="0" smtClean="0"/>
              <a:t> you!</a:t>
            </a:r>
            <a:endParaRPr lang="en-ZA" dirty="0" smtClean="0"/>
          </a:p>
        </p:txBody>
      </p:sp>
      <p:sp>
        <p:nvSpPr>
          <p:cNvPr id="4" name="Slide Number Placeholder 3"/>
          <p:cNvSpPr>
            <a:spLocks noGrp="1"/>
          </p:cNvSpPr>
          <p:nvPr>
            <p:ph type="sldNum" sz="quarter" idx="10"/>
          </p:nvPr>
        </p:nvSpPr>
        <p:spPr/>
        <p:txBody>
          <a:bodyPr/>
          <a:lstStyle/>
          <a:p>
            <a:fld id="{8E6881A9-88E2-DD44-8027-8F6A319C10B0}" type="slidenum">
              <a:rPr lang="en-US" smtClean="0"/>
              <a:t>4</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dirty="0" smtClean="0">
                <a:solidFill>
                  <a:schemeClr val="tx1"/>
                </a:solidFill>
                <a:effectLst/>
                <a:latin typeface="+mn-lt"/>
                <a:ea typeface="+mn-ea"/>
                <a:cs typeface="+mn-cs"/>
              </a:rPr>
              <a:t>3. Breathing.</a:t>
            </a:r>
            <a:r>
              <a:rPr lang="en-ZA" sz="1800" kern="1200" dirty="0" smtClean="0">
                <a:solidFill>
                  <a:schemeClr val="tx1"/>
                </a:solidFill>
                <a:effectLst/>
                <a:latin typeface="+mn-lt"/>
                <a:ea typeface="+mn-ea"/>
                <a:cs typeface="+mn-cs"/>
              </a:rPr>
              <a:t> Say the Lord’s Prayer</a:t>
            </a:r>
            <a:r>
              <a:rPr lang="en-ZA" sz="1800" kern="1200" baseline="0" dirty="0" smtClean="0">
                <a:solidFill>
                  <a:schemeClr val="tx1"/>
                </a:solidFill>
                <a:effectLst/>
                <a:latin typeface="+mn-lt"/>
                <a:ea typeface="+mn-ea"/>
                <a:cs typeface="+mn-cs"/>
              </a:rPr>
              <a:t> out loud - slowly line by line - actually say it as a prayer to God. “Our Father in heaven, hallowed be your name, your kingdom come, your will be done, on earth as it is in heaven. Give us today our daily bread. And forgive us our debts, as we also have forgiven our debtors. And lead us not into temptation, but deliver us from the evil one. For yours is the kingdom and the power and the glory forever. Amen.”</a:t>
            </a:r>
          </a:p>
        </p:txBody>
      </p:sp>
      <p:sp>
        <p:nvSpPr>
          <p:cNvPr id="4" name="Slide Number Placeholder 3"/>
          <p:cNvSpPr>
            <a:spLocks noGrp="1"/>
          </p:cNvSpPr>
          <p:nvPr>
            <p:ph type="sldNum" sz="quarter" idx="10"/>
          </p:nvPr>
        </p:nvSpPr>
        <p:spPr/>
        <p:txBody>
          <a:bodyPr/>
          <a:lstStyle/>
          <a:p>
            <a:fld id="{8E6881A9-88E2-DD44-8027-8F6A319C10B0}" type="slidenum">
              <a:rPr lang="en-US" smtClean="0"/>
              <a:t>5</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881A9-88E2-DD44-8027-8F6A319C10B0}" type="slidenum">
              <a:rPr lang="en-US" smtClean="0"/>
              <a:t>6</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baseline="0" dirty="0" smtClean="0">
                <a:solidFill>
                  <a:schemeClr val="tx1"/>
                </a:solidFill>
                <a:effectLst/>
                <a:latin typeface="+mn-lt"/>
                <a:ea typeface="+mn-ea"/>
                <a:cs typeface="+mn-cs"/>
              </a:rPr>
              <a:t>4</a:t>
            </a:r>
            <a:r>
              <a:rPr lang="en-ZA" sz="1800" b="1" kern="1200" dirty="0" smtClean="0">
                <a:solidFill>
                  <a:schemeClr val="tx1"/>
                </a:solidFill>
                <a:effectLst/>
                <a:latin typeface="+mn-lt"/>
                <a:ea typeface="+mn-ea"/>
                <a:cs typeface="+mn-cs"/>
              </a:rPr>
              <a:t>. Reps.</a:t>
            </a:r>
            <a:r>
              <a:rPr lang="en-ZA" sz="1800" kern="1200" dirty="0" smtClean="0">
                <a:solidFill>
                  <a:schemeClr val="tx1"/>
                </a:solidFill>
                <a:effectLst/>
                <a:latin typeface="+mn-lt"/>
                <a:ea typeface="+mn-ea"/>
                <a:cs typeface="+mn-cs"/>
              </a:rPr>
              <a:t> Say this verse over a few</a:t>
            </a:r>
            <a:r>
              <a:rPr lang="en-ZA" sz="1800" kern="1200" baseline="0" dirty="0" smtClean="0">
                <a:solidFill>
                  <a:schemeClr val="tx1"/>
                </a:solidFill>
                <a:effectLst/>
                <a:latin typeface="+mn-lt"/>
                <a:ea typeface="+mn-ea"/>
                <a:cs typeface="+mn-cs"/>
              </a:rPr>
              <a:t> times until you can say it without looking: </a:t>
            </a:r>
            <a:r>
              <a:rPr lang="en-US" sz="1800" kern="1200" dirty="0" smtClean="0">
                <a:solidFill>
                  <a:schemeClr val="tx1"/>
                </a:solidFill>
                <a:latin typeface="+mn-lt"/>
                <a:ea typeface="+mn-ea"/>
                <a:cs typeface="+mn-cs"/>
              </a:rPr>
              <a:t>"This is how God showed his love among us: He sent his one and only Son into the world that we might live through him.” (1 John 4:9)</a:t>
            </a:r>
            <a:endParaRPr lang="en-US" dirty="0"/>
          </a:p>
        </p:txBody>
      </p:sp>
      <p:sp>
        <p:nvSpPr>
          <p:cNvPr id="4" name="Slide Number Placeholder 3"/>
          <p:cNvSpPr>
            <a:spLocks noGrp="1"/>
          </p:cNvSpPr>
          <p:nvPr>
            <p:ph type="sldNum" sz="quarter" idx="10"/>
          </p:nvPr>
        </p:nvSpPr>
        <p:spPr/>
        <p:txBody>
          <a:bodyPr/>
          <a:lstStyle/>
          <a:p>
            <a:fld id="{8E6881A9-88E2-DD44-8027-8F6A319C10B0}" type="slidenum">
              <a:rPr lang="en-US" smtClean="0"/>
              <a:t>7</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ZA" sz="1800" b="1" kern="1200" dirty="0" smtClean="0">
                <a:solidFill>
                  <a:schemeClr val="tx1"/>
                </a:solidFill>
                <a:effectLst/>
                <a:latin typeface="+mn-lt"/>
                <a:ea typeface="+mn-ea"/>
                <a:cs typeface="+mn-cs"/>
              </a:rPr>
              <a:t>5. Cardio.</a:t>
            </a:r>
            <a:r>
              <a:rPr lang="en-ZA" sz="1800" kern="1200" dirty="0" smtClean="0">
                <a:solidFill>
                  <a:schemeClr val="tx1"/>
                </a:solidFill>
                <a:effectLst/>
                <a:latin typeface="+mn-lt"/>
                <a:ea typeface="+mn-ea"/>
                <a:cs typeface="+mn-cs"/>
              </a:rPr>
              <a:t> Ask God to speak to you as you</a:t>
            </a:r>
            <a:r>
              <a:rPr lang="en-ZA" sz="1800" kern="1200" baseline="0" dirty="0" smtClean="0">
                <a:solidFill>
                  <a:schemeClr val="tx1"/>
                </a:solidFill>
                <a:effectLst/>
                <a:latin typeface="+mn-lt"/>
                <a:ea typeface="+mn-ea"/>
                <a:cs typeface="+mn-cs"/>
              </a:rPr>
              <a:t> meditate on His Word. </a:t>
            </a:r>
            <a:r>
              <a:rPr lang="en-ZA" sz="1800" kern="1200" dirty="0" smtClean="0">
                <a:solidFill>
                  <a:schemeClr val="tx1"/>
                </a:solidFill>
                <a:effectLst/>
                <a:latin typeface="+mn-lt"/>
                <a:ea typeface="+mn-ea"/>
                <a:cs typeface="+mn-cs"/>
              </a:rPr>
              <a:t>Say the verse over slowly at least 7 times - pausing between each</a:t>
            </a:r>
            <a:r>
              <a:rPr lang="en-ZA" sz="1800" kern="1200" baseline="0" dirty="0" smtClean="0">
                <a:solidFill>
                  <a:schemeClr val="tx1"/>
                </a:solidFill>
                <a:effectLst/>
                <a:latin typeface="+mn-lt"/>
                <a:ea typeface="+mn-ea"/>
                <a:cs typeface="+mn-cs"/>
              </a:rPr>
              <a:t> t</a:t>
            </a:r>
            <a:r>
              <a:rPr lang="en-ZA" sz="1800" kern="1200" dirty="0" smtClean="0">
                <a:solidFill>
                  <a:schemeClr val="tx1"/>
                </a:solidFill>
                <a:effectLst/>
                <a:latin typeface="+mn-lt"/>
                <a:ea typeface="+mn-ea"/>
                <a:cs typeface="+mn-cs"/>
              </a:rPr>
              <a:t>ime you</a:t>
            </a:r>
            <a:r>
              <a:rPr lang="en-ZA" sz="1800" kern="1200" baseline="0" dirty="0" smtClean="0">
                <a:solidFill>
                  <a:schemeClr val="tx1"/>
                </a:solidFill>
                <a:effectLst/>
                <a:latin typeface="+mn-lt"/>
                <a:ea typeface="+mn-ea"/>
                <a:cs typeface="+mn-cs"/>
              </a:rPr>
              <a:t> repeat it. Pause and ask God what he wants to say to you. Thank God for having spoken to you. Verse: “Love the Lord your God with all your heart, and all your soul and all your mind, and love your neighbour as you love yourself.” (Luke 10:27)</a:t>
            </a:r>
            <a:endParaRPr lang="en-US" dirty="0"/>
          </a:p>
        </p:txBody>
      </p:sp>
      <p:sp>
        <p:nvSpPr>
          <p:cNvPr id="4" name="Slide Number Placeholder 3"/>
          <p:cNvSpPr>
            <a:spLocks noGrp="1"/>
          </p:cNvSpPr>
          <p:nvPr>
            <p:ph type="sldNum" sz="quarter" idx="10"/>
          </p:nvPr>
        </p:nvSpPr>
        <p:spPr/>
        <p:txBody>
          <a:bodyPr/>
          <a:lstStyle/>
          <a:p>
            <a:fld id="{8E6881A9-88E2-DD44-8027-8F6A319C10B0}" type="slidenum">
              <a:rPr lang="en-US" smtClean="0"/>
              <a:t>8</a:t>
            </a:fld>
            <a:endParaRPr lang="en-US"/>
          </a:p>
        </p:txBody>
      </p:sp>
    </p:spTree>
    <p:extLst>
      <p:ext uri="{BB962C8B-B14F-4D97-AF65-F5344CB8AC3E}">
        <p14:creationId xmlns:p14="http://schemas.microsoft.com/office/powerpoint/2010/main" val="164614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881A9-88E2-DD44-8027-8F6A319C10B0}" type="slidenum">
              <a:rPr lang="en-US" smtClean="0"/>
              <a:t>9</a:t>
            </a:fld>
            <a:endParaRPr lang="en-US"/>
          </a:p>
        </p:txBody>
      </p:sp>
    </p:spTree>
    <p:extLst>
      <p:ext uri="{BB962C8B-B14F-4D97-AF65-F5344CB8AC3E}">
        <p14:creationId xmlns:p14="http://schemas.microsoft.com/office/powerpoint/2010/main" val="164614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90" indent="0" algn="ctr">
              <a:buNone/>
              <a:defRPr>
                <a:solidFill>
                  <a:schemeClr val="tx1">
                    <a:tint val="75000"/>
                  </a:schemeClr>
                </a:solidFill>
              </a:defRPr>
            </a:lvl2pPr>
            <a:lvl3pPr marL="914180" indent="0" algn="ctr">
              <a:buNone/>
              <a:defRPr>
                <a:solidFill>
                  <a:schemeClr val="tx1">
                    <a:tint val="75000"/>
                  </a:schemeClr>
                </a:solidFill>
              </a:defRPr>
            </a:lvl3pPr>
            <a:lvl4pPr marL="1371270" indent="0" algn="ctr">
              <a:buNone/>
              <a:defRPr>
                <a:solidFill>
                  <a:schemeClr val="tx1">
                    <a:tint val="75000"/>
                  </a:schemeClr>
                </a:solidFill>
              </a:defRPr>
            </a:lvl4pPr>
            <a:lvl5pPr marL="1828361" indent="0" algn="ctr">
              <a:buNone/>
              <a:defRPr>
                <a:solidFill>
                  <a:schemeClr val="tx1">
                    <a:tint val="75000"/>
                  </a:schemeClr>
                </a:solidFill>
              </a:defRPr>
            </a:lvl5pPr>
            <a:lvl6pPr marL="2285451" indent="0" algn="ctr">
              <a:buNone/>
              <a:defRPr>
                <a:solidFill>
                  <a:schemeClr val="tx1">
                    <a:tint val="75000"/>
                  </a:schemeClr>
                </a:solidFill>
              </a:defRPr>
            </a:lvl6pPr>
            <a:lvl7pPr marL="2742542" indent="0" algn="ctr">
              <a:buNone/>
              <a:defRPr>
                <a:solidFill>
                  <a:schemeClr val="tx1">
                    <a:tint val="75000"/>
                  </a:schemeClr>
                </a:solidFill>
              </a:defRPr>
            </a:lvl7pPr>
            <a:lvl8pPr marL="3199632" indent="0" algn="ctr">
              <a:buNone/>
              <a:defRPr>
                <a:solidFill>
                  <a:schemeClr val="tx1">
                    <a:tint val="75000"/>
                  </a:schemeClr>
                </a:solidFill>
              </a:defRPr>
            </a:lvl8pPr>
            <a:lvl9pPr marL="36567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90" indent="0">
              <a:buNone/>
              <a:defRPr sz="1800">
                <a:solidFill>
                  <a:schemeClr val="tx1">
                    <a:tint val="75000"/>
                  </a:schemeClr>
                </a:solidFill>
              </a:defRPr>
            </a:lvl2pPr>
            <a:lvl3pPr marL="914180" indent="0">
              <a:buNone/>
              <a:defRPr sz="1600">
                <a:solidFill>
                  <a:schemeClr val="tx1">
                    <a:tint val="75000"/>
                  </a:schemeClr>
                </a:solidFill>
              </a:defRPr>
            </a:lvl3pPr>
            <a:lvl4pPr marL="1371270" indent="0">
              <a:buNone/>
              <a:defRPr sz="1400">
                <a:solidFill>
                  <a:schemeClr val="tx1">
                    <a:tint val="75000"/>
                  </a:schemeClr>
                </a:solidFill>
              </a:defRPr>
            </a:lvl4pPr>
            <a:lvl5pPr marL="1828361" indent="0">
              <a:buNone/>
              <a:defRPr sz="1400">
                <a:solidFill>
                  <a:schemeClr val="tx1">
                    <a:tint val="75000"/>
                  </a:schemeClr>
                </a:solidFill>
              </a:defRPr>
            </a:lvl5pPr>
            <a:lvl6pPr marL="2285451" indent="0">
              <a:buNone/>
              <a:defRPr sz="1400">
                <a:solidFill>
                  <a:schemeClr val="tx1">
                    <a:tint val="75000"/>
                  </a:schemeClr>
                </a:solidFill>
              </a:defRPr>
            </a:lvl6pPr>
            <a:lvl7pPr marL="2742542" indent="0">
              <a:buNone/>
              <a:defRPr sz="1400">
                <a:solidFill>
                  <a:schemeClr val="tx1">
                    <a:tint val="75000"/>
                  </a:schemeClr>
                </a:solidFill>
              </a:defRPr>
            </a:lvl7pPr>
            <a:lvl8pPr marL="3199632" indent="0">
              <a:buNone/>
              <a:defRPr sz="1400">
                <a:solidFill>
                  <a:schemeClr val="tx1">
                    <a:tint val="75000"/>
                  </a:schemeClr>
                </a:solidFill>
              </a:defRPr>
            </a:lvl8pPr>
            <a:lvl9pPr marL="365672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8" tIns="45710" rIns="91418" bIns="457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18" tIns="45710" rIns="91418" bIns="457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18" tIns="45710" rIns="91418" bIns="45710" rtlCol="0" anchor="ctr"/>
          <a:lstStyle>
            <a:lvl1pPr algn="l">
              <a:defRPr sz="1200">
                <a:solidFill>
                  <a:schemeClr val="tx1">
                    <a:tint val="75000"/>
                  </a:schemeClr>
                </a:solidFill>
              </a:defRPr>
            </a:lvl1pPr>
          </a:lstStyle>
          <a:p>
            <a:fld id="{A34CD9AF-E096-DF41-AD66-9514F0DD165C}" type="datetimeFigureOut">
              <a:rPr lang="en-US" smtClean="0"/>
              <a:t>17/08/10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18" tIns="45710" rIns="91418" bIns="4571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18" tIns="45710" rIns="91418" bIns="4571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090" rtl="0" eaLnBrk="1" latinLnBrk="0" hangingPunct="1">
        <a:spcBef>
          <a:spcPct val="0"/>
        </a:spcBef>
        <a:buNone/>
        <a:defRPr sz="4400" kern="1200">
          <a:solidFill>
            <a:schemeClr val="tx1"/>
          </a:solidFill>
          <a:latin typeface="+mj-lt"/>
          <a:ea typeface="+mj-ea"/>
          <a:cs typeface="+mj-cs"/>
        </a:defRPr>
      </a:lvl1pPr>
    </p:titleStyle>
    <p:bodyStyle>
      <a:lvl1pPr marL="342818" indent="-342818" algn="l" defTabSz="457090" rtl="0" eaLnBrk="1" latinLnBrk="0" hangingPunct="1">
        <a:spcBef>
          <a:spcPct val="20000"/>
        </a:spcBef>
        <a:buFont typeface="Arial"/>
        <a:buChar char="•"/>
        <a:defRPr sz="3200" kern="1200">
          <a:solidFill>
            <a:schemeClr val="tx1"/>
          </a:solidFill>
          <a:latin typeface="+mn-lt"/>
          <a:ea typeface="+mn-ea"/>
          <a:cs typeface="+mn-cs"/>
        </a:defRPr>
      </a:lvl1pPr>
      <a:lvl2pPr marL="742772" indent="-285681" algn="l" defTabSz="457090" rtl="0" eaLnBrk="1" latinLnBrk="0" hangingPunct="1">
        <a:spcBef>
          <a:spcPct val="20000"/>
        </a:spcBef>
        <a:buFont typeface="Arial"/>
        <a:buChar char="–"/>
        <a:defRPr sz="2800" kern="1200">
          <a:solidFill>
            <a:schemeClr val="tx1"/>
          </a:solidFill>
          <a:latin typeface="+mn-lt"/>
          <a:ea typeface="+mn-ea"/>
          <a:cs typeface="+mn-cs"/>
        </a:defRPr>
      </a:lvl2pPr>
      <a:lvl3pPr marL="1142726" indent="-228545" algn="l" defTabSz="457090" rtl="0" eaLnBrk="1" latinLnBrk="0" hangingPunct="1">
        <a:spcBef>
          <a:spcPct val="20000"/>
        </a:spcBef>
        <a:buFont typeface="Arial"/>
        <a:buChar char="•"/>
        <a:defRPr sz="2400" kern="1200">
          <a:solidFill>
            <a:schemeClr val="tx1"/>
          </a:solidFill>
          <a:latin typeface="+mn-lt"/>
          <a:ea typeface="+mn-ea"/>
          <a:cs typeface="+mn-cs"/>
        </a:defRPr>
      </a:lvl3pPr>
      <a:lvl4pPr marL="1599816" indent="-228545" algn="l" defTabSz="457090" rtl="0" eaLnBrk="1" latinLnBrk="0" hangingPunct="1">
        <a:spcBef>
          <a:spcPct val="20000"/>
        </a:spcBef>
        <a:buFont typeface="Arial"/>
        <a:buChar char="–"/>
        <a:defRPr sz="2000" kern="1200">
          <a:solidFill>
            <a:schemeClr val="tx1"/>
          </a:solidFill>
          <a:latin typeface="+mn-lt"/>
          <a:ea typeface="+mn-ea"/>
          <a:cs typeface="+mn-cs"/>
        </a:defRPr>
      </a:lvl4pPr>
      <a:lvl5pPr marL="2056906" indent="-228545" algn="l" defTabSz="457090" rtl="0" eaLnBrk="1" latinLnBrk="0" hangingPunct="1">
        <a:spcBef>
          <a:spcPct val="20000"/>
        </a:spcBef>
        <a:buFont typeface="Arial"/>
        <a:buChar char="»"/>
        <a:defRPr sz="2000" kern="1200">
          <a:solidFill>
            <a:schemeClr val="tx1"/>
          </a:solidFill>
          <a:latin typeface="+mn-lt"/>
          <a:ea typeface="+mn-ea"/>
          <a:cs typeface="+mn-cs"/>
        </a:defRPr>
      </a:lvl5pPr>
      <a:lvl6pPr marL="2513996" indent="-228545" algn="l" defTabSz="457090" rtl="0" eaLnBrk="1" latinLnBrk="0" hangingPunct="1">
        <a:spcBef>
          <a:spcPct val="20000"/>
        </a:spcBef>
        <a:buFont typeface="Arial"/>
        <a:buChar char="•"/>
        <a:defRPr sz="2000" kern="1200">
          <a:solidFill>
            <a:schemeClr val="tx1"/>
          </a:solidFill>
          <a:latin typeface="+mn-lt"/>
          <a:ea typeface="+mn-ea"/>
          <a:cs typeface="+mn-cs"/>
        </a:defRPr>
      </a:lvl6pPr>
      <a:lvl7pPr marL="2971086" indent="-228545" algn="l" defTabSz="457090" rtl="0" eaLnBrk="1" latinLnBrk="0" hangingPunct="1">
        <a:spcBef>
          <a:spcPct val="20000"/>
        </a:spcBef>
        <a:buFont typeface="Arial"/>
        <a:buChar char="•"/>
        <a:defRPr sz="2000" kern="1200">
          <a:solidFill>
            <a:schemeClr val="tx1"/>
          </a:solidFill>
          <a:latin typeface="+mn-lt"/>
          <a:ea typeface="+mn-ea"/>
          <a:cs typeface="+mn-cs"/>
        </a:defRPr>
      </a:lvl7pPr>
      <a:lvl8pPr marL="3428178" indent="-228545" algn="l" defTabSz="457090" rtl="0" eaLnBrk="1" latinLnBrk="0" hangingPunct="1">
        <a:spcBef>
          <a:spcPct val="20000"/>
        </a:spcBef>
        <a:buFont typeface="Arial"/>
        <a:buChar char="•"/>
        <a:defRPr sz="2000" kern="1200">
          <a:solidFill>
            <a:schemeClr val="tx1"/>
          </a:solidFill>
          <a:latin typeface="+mn-lt"/>
          <a:ea typeface="+mn-ea"/>
          <a:cs typeface="+mn-cs"/>
        </a:defRPr>
      </a:lvl8pPr>
      <a:lvl9pPr marL="3885268" indent="-228545" algn="l" defTabSz="4570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80" algn="l" defTabSz="457090" rtl="0" eaLnBrk="1" latinLnBrk="0" hangingPunct="1">
        <a:defRPr sz="1800" kern="1200">
          <a:solidFill>
            <a:schemeClr val="tx1"/>
          </a:solidFill>
          <a:latin typeface="+mn-lt"/>
          <a:ea typeface="+mn-ea"/>
          <a:cs typeface="+mn-cs"/>
        </a:defRPr>
      </a:lvl3pPr>
      <a:lvl4pPr marL="1371270" algn="l" defTabSz="457090" rtl="0" eaLnBrk="1" latinLnBrk="0" hangingPunct="1">
        <a:defRPr sz="1800" kern="1200">
          <a:solidFill>
            <a:schemeClr val="tx1"/>
          </a:solidFill>
          <a:latin typeface="+mn-lt"/>
          <a:ea typeface="+mn-ea"/>
          <a:cs typeface="+mn-cs"/>
        </a:defRPr>
      </a:lvl4pPr>
      <a:lvl5pPr marL="1828361" algn="l" defTabSz="457090" rtl="0" eaLnBrk="1" latinLnBrk="0" hangingPunct="1">
        <a:defRPr sz="1800" kern="1200">
          <a:solidFill>
            <a:schemeClr val="tx1"/>
          </a:solidFill>
          <a:latin typeface="+mn-lt"/>
          <a:ea typeface="+mn-ea"/>
          <a:cs typeface="+mn-cs"/>
        </a:defRPr>
      </a:lvl5pPr>
      <a:lvl6pPr marL="2285451" algn="l" defTabSz="457090" rtl="0" eaLnBrk="1" latinLnBrk="0" hangingPunct="1">
        <a:defRPr sz="1800" kern="1200">
          <a:solidFill>
            <a:schemeClr val="tx1"/>
          </a:solidFill>
          <a:latin typeface="+mn-lt"/>
          <a:ea typeface="+mn-ea"/>
          <a:cs typeface="+mn-cs"/>
        </a:defRPr>
      </a:lvl6pPr>
      <a:lvl7pPr marL="2742542" algn="l" defTabSz="457090" rtl="0" eaLnBrk="1" latinLnBrk="0" hangingPunct="1">
        <a:defRPr sz="1800" kern="1200">
          <a:solidFill>
            <a:schemeClr val="tx1"/>
          </a:solidFill>
          <a:latin typeface="+mn-lt"/>
          <a:ea typeface="+mn-ea"/>
          <a:cs typeface="+mn-cs"/>
        </a:defRPr>
      </a:lvl7pPr>
      <a:lvl8pPr marL="3199632" algn="l" defTabSz="457090" rtl="0" eaLnBrk="1" latinLnBrk="0" hangingPunct="1">
        <a:defRPr sz="1800" kern="1200">
          <a:solidFill>
            <a:schemeClr val="tx1"/>
          </a:solidFill>
          <a:latin typeface="+mn-lt"/>
          <a:ea typeface="+mn-ea"/>
          <a:cs typeface="+mn-cs"/>
        </a:defRPr>
      </a:lvl8pPr>
      <a:lvl9pPr marL="3656722" algn="l" defTabSz="4570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ance_school-1920x1200 EDITED NEW 2.png"/>
          <p:cNvPicPr>
            <a:picLocks noChangeAspect="1"/>
          </p:cNvPicPr>
          <p:nvPr/>
        </p:nvPicPr>
        <p:blipFill rotWithShape="1">
          <a:blip r:embed="rId3">
            <a:extLst>
              <a:ext uri="{28A0092B-C50C-407E-A947-70E740481C1C}">
                <a14:useLocalDpi xmlns:a14="http://schemas.microsoft.com/office/drawing/2010/main" val="0"/>
              </a:ext>
            </a:extLst>
          </a:blip>
          <a:srcRect l="14908" r="9714" b="3604"/>
          <a:stretch/>
        </p:blipFill>
        <p:spPr>
          <a:xfrm>
            <a:off x="2" y="0"/>
            <a:ext cx="9143999" cy="6858000"/>
          </a:xfrm>
          <a:prstGeom prst="rect">
            <a:avLst/>
          </a:prstGeom>
        </p:spPr>
      </p:pic>
      <p:grpSp>
        <p:nvGrpSpPr>
          <p:cNvPr id="13" name="Group 12"/>
          <p:cNvGrpSpPr/>
          <p:nvPr/>
        </p:nvGrpSpPr>
        <p:grpSpPr>
          <a:xfrm>
            <a:off x="2198901" y="321801"/>
            <a:ext cx="4841614" cy="1279344"/>
            <a:chOff x="2265499" y="159001"/>
            <a:chExt cx="4841612" cy="1279344"/>
          </a:xfrm>
        </p:grpSpPr>
        <p:sp>
          <p:nvSpPr>
            <p:cNvPr id="14" name="Rectangle 13"/>
            <p:cNvSpPr/>
            <p:nvPr/>
          </p:nvSpPr>
          <p:spPr>
            <a:xfrm>
              <a:off x="2462770" y="314076"/>
              <a:ext cx="4644341" cy="995144"/>
            </a:xfrm>
            <a:prstGeom prst="rect">
              <a:avLst/>
            </a:prstGeom>
          </p:spPr>
          <p:txBody>
            <a:bodyPr wrap="square">
              <a:spAutoFit/>
            </a:bodyPr>
            <a:lstStyle/>
            <a:p>
              <a:pPr algn="r">
                <a:lnSpc>
                  <a:spcPct val="60000"/>
                </a:lnSpc>
              </a:pPr>
              <a:r>
                <a:rPr lang="en-US" sz="8800" b="1" dirty="0">
                  <a:ln w="12700" cmpd="sng">
                    <a:noFill/>
                  </a:ln>
                  <a:solidFill>
                    <a:schemeClr val="bg1"/>
                  </a:solidFill>
                  <a:effectLst>
                    <a:glow rad="76200">
                      <a:schemeClr val="tx1">
                        <a:alpha val="80000"/>
                      </a:schemeClr>
                    </a:glow>
                  </a:effectLst>
                  <a:latin typeface="AMCAP Eternal"/>
                  <a:cs typeface="AMCAP Eternal"/>
                </a:rPr>
                <a:t>HEALTH</a:t>
              </a:r>
              <a:endParaRPr lang="en-US" sz="8800" b="1" dirty="0">
                <a:ln w="12700" cmpd="sng">
                  <a:noFill/>
                </a:ln>
                <a:solidFill>
                  <a:schemeClr val="bg1"/>
                </a:solidFill>
                <a:effectLst>
                  <a:glow rad="76200">
                    <a:schemeClr val="tx1">
                      <a:alpha val="80000"/>
                    </a:schemeClr>
                  </a:glow>
                </a:effectLst>
                <a:latin typeface="AMCAP Eternal"/>
                <a:cs typeface="AMCAP Eternal"/>
              </a:endParaRPr>
            </a:p>
          </p:txBody>
        </p:sp>
        <p:sp>
          <p:nvSpPr>
            <p:cNvPr id="16" name="Rectangle 15"/>
            <p:cNvSpPr/>
            <p:nvPr/>
          </p:nvSpPr>
          <p:spPr>
            <a:xfrm rot="16200000">
              <a:off x="1877178" y="547322"/>
              <a:ext cx="1279344" cy="502702"/>
            </a:xfrm>
            <a:prstGeom prst="rect">
              <a:avLst/>
            </a:prstGeom>
          </p:spPr>
          <p:txBody>
            <a:bodyPr wrap="square">
              <a:spAutoFit/>
            </a:bodyPr>
            <a:lstStyle/>
            <a:p>
              <a:pPr algn="r">
                <a:lnSpc>
                  <a:spcPct val="60000"/>
                </a:lnSpc>
              </a:pPr>
              <a:r>
                <a:rPr lang="en-US" sz="4000" b="1" spc="-150" dirty="0">
                  <a:ln w="12700" cmpd="sng">
                    <a:solidFill>
                      <a:schemeClr val="tx1"/>
                    </a:solidFill>
                  </a:ln>
                  <a:solidFill>
                    <a:schemeClr val="bg1"/>
                  </a:solidFill>
                  <a:effectLst>
                    <a:glow rad="50800">
                      <a:schemeClr val="tx1">
                        <a:alpha val="80000"/>
                      </a:schemeClr>
                    </a:glow>
                  </a:effectLst>
                  <a:latin typeface="AMCAP Eternal"/>
                  <a:cs typeface="AMCAP Eternal"/>
                </a:rPr>
                <a:t>MY</a:t>
              </a:r>
              <a:endParaRPr lang="en-US" sz="1600" b="1" spc="-150" dirty="0">
                <a:ln w="12700" cmpd="sng">
                  <a:solidFill>
                    <a:schemeClr val="tx1"/>
                  </a:solidFill>
                </a:ln>
                <a:solidFill>
                  <a:schemeClr val="bg1"/>
                </a:solidFill>
                <a:effectLst>
                  <a:glow rad="50800">
                    <a:schemeClr val="tx1">
                      <a:alpha val="80000"/>
                    </a:schemeClr>
                  </a:glow>
                </a:effectLst>
                <a:latin typeface="AMCAP Eternal"/>
                <a:cs typeface="AMCAP Eternal"/>
              </a:endParaRPr>
            </a:p>
          </p:txBody>
        </p:sp>
      </p:grpSp>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1210592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316642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70738" cy="6858000"/>
          </a:xfrm>
          <a:prstGeom prst="rect">
            <a:avLst/>
          </a:prstGeom>
        </p:spPr>
      </p:pic>
    </p:spTree>
    <p:extLst>
      <p:ext uri="{BB962C8B-B14F-4D97-AF65-F5344CB8AC3E}">
        <p14:creationId xmlns:p14="http://schemas.microsoft.com/office/powerpoint/2010/main" val="368504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272038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15308"/>
            <a:ext cx="9144000" cy="1327828"/>
          </a:xfrm>
          <a:prstGeom prst="rect">
            <a:avLst/>
          </a:prstGeom>
        </p:spPr>
        <p:txBody>
          <a:bodyPr wrap="square" lIns="65306" tIns="32653" rIns="65306" bIns="32653">
            <a:spAutoFit/>
          </a:bodyPr>
          <a:lstStyle/>
          <a:p>
            <a:pPr algn="ctr"/>
            <a:r>
              <a:rPr lang="en-US" sz="8200" b="1" dirty="0">
                <a:latin typeface="ForgottenFuturistRg-Bold"/>
                <a:cs typeface="ForgottenFuturistRg-Bold"/>
              </a:rPr>
              <a:t>God is…</a:t>
            </a:r>
            <a:endParaRPr lang="en-US" sz="6900" b="1" dirty="0">
              <a:latin typeface="ForgottenFuturistRg-Bold"/>
              <a:cs typeface="ForgottenFuturistRg-Bold"/>
            </a:endParaRPr>
          </a:p>
        </p:txBody>
      </p:sp>
      <p:pic>
        <p:nvPicPr>
          <p:cNvPr id="4" name="Picture 3"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1"/>
            <a:ext cx="7626350" cy="6858000"/>
          </a:xfrm>
          <a:prstGeom prst="rect">
            <a:avLst/>
          </a:prstGeom>
        </p:spPr>
      </p:pic>
    </p:spTree>
    <p:extLst>
      <p:ext uri="{BB962C8B-B14F-4D97-AF65-F5344CB8AC3E}">
        <p14:creationId xmlns:p14="http://schemas.microsoft.com/office/powerpoint/2010/main" val="290994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
            <a:ext cx="9144000" cy="6877163"/>
          </a:xfrm>
          <a:prstGeom prst="rect">
            <a:avLst/>
          </a:prstGeom>
        </p:spPr>
      </p:pic>
      <p:sp>
        <p:nvSpPr>
          <p:cNvPr id="5" name="TextBox 119"/>
          <p:cNvSpPr txBox="1">
            <a:spLocks noChangeArrowheads="1"/>
          </p:cNvSpPr>
          <p:nvPr/>
        </p:nvSpPr>
        <p:spPr bwMode="auto">
          <a:xfrm>
            <a:off x="254932" y="721810"/>
            <a:ext cx="8613903" cy="21564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defPPr>
              <a:defRPr lang="en-US"/>
            </a:defPPr>
            <a:lvl1pPr>
              <a:defRPr sz="3200">
                <a:solidFill>
                  <a:srgbClr val="F8F8F8"/>
                </a:solidFill>
                <a:effectLst>
                  <a:glow rad="101600">
                    <a:schemeClr val="tx1"/>
                  </a:glow>
                </a:effectLst>
                <a:latin typeface="SF Fedora"/>
                <a:cs typeface="SF Fedora"/>
              </a:defRPr>
            </a:lvl1pPr>
          </a:lstStyle>
          <a:p>
            <a:pPr algn="ctr">
              <a:lnSpc>
                <a:spcPct val="120000"/>
              </a:lnSpc>
              <a:spcAft>
                <a:spcPts val="1200"/>
              </a:spcAft>
            </a:pPr>
            <a:r>
              <a:rPr lang="en-ZA" dirty="0">
                <a:effectLst>
                  <a:glow rad="203200">
                    <a:schemeClr val="tx1"/>
                  </a:glow>
                </a:effectLst>
                <a:latin typeface="DIN Condensed Bold"/>
                <a:cs typeface="DIN Condensed Bold"/>
              </a:rPr>
              <a:t>(1) What is your current spiritual health status? </a:t>
            </a:r>
          </a:p>
          <a:p>
            <a:pPr algn="ctr">
              <a:lnSpc>
                <a:spcPct val="120000"/>
              </a:lnSpc>
              <a:spcAft>
                <a:spcPts val="1200"/>
              </a:spcAft>
            </a:pPr>
            <a:r>
              <a:rPr lang="en-ZA" dirty="0">
                <a:effectLst>
                  <a:glow rad="203200">
                    <a:schemeClr val="tx1"/>
                  </a:glow>
                </a:effectLst>
                <a:latin typeface="DIN Condensed Bold"/>
                <a:cs typeface="DIN Condensed Bold"/>
              </a:rPr>
              <a:t>(2) How can you improve your spiritual health? </a:t>
            </a:r>
          </a:p>
          <a:p>
            <a:pPr algn="ctr">
              <a:lnSpc>
                <a:spcPct val="120000"/>
              </a:lnSpc>
              <a:spcAft>
                <a:spcPts val="1200"/>
              </a:spcAft>
            </a:pPr>
            <a:r>
              <a:rPr lang="en-ZA" dirty="0">
                <a:effectLst>
                  <a:glow rad="203200">
                    <a:schemeClr val="tx1"/>
                  </a:glow>
                </a:effectLst>
                <a:latin typeface="DIN Condensed Bold"/>
                <a:cs typeface="DIN Condensed Bold"/>
              </a:rPr>
              <a:t>(3) Pray for God to help you as you work on your spiritual health.</a:t>
            </a:r>
          </a:p>
        </p:txBody>
      </p:sp>
      <p:sp>
        <p:nvSpPr>
          <p:cNvPr id="7" name="Rectangle 6"/>
          <p:cNvSpPr/>
          <p:nvPr/>
        </p:nvSpPr>
        <p:spPr>
          <a:xfrm>
            <a:off x="-32260" y="5835388"/>
            <a:ext cx="9111740" cy="1015642"/>
          </a:xfrm>
          <a:prstGeom prst="rect">
            <a:avLst/>
          </a:prstGeom>
        </p:spPr>
        <p:txBody>
          <a:bodyPr wrap="square" lIns="91418" tIns="45710" rIns="91418" bIns="45710">
            <a:spAutoFit/>
          </a:bodyPr>
          <a:lstStyle/>
          <a:p>
            <a:pPr algn="ctr"/>
            <a:r>
              <a:rPr lang="en-US" sz="6000" dirty="0">
                <a:solidFill>
                  <a:srgbClr val="F8F8F8"/>
                </a:solidFill>
                <a:effectLst>
                  <a:glow rad="101600">
                    <a:schemeClr val="tx1"/>
                  </a:glow>
                </a:effectLst>
                <a:latin typeface="SF Fedora"/>
                <a:cs typeface="SF Fedora"/>
              </a:rPr>
              <a:t>Small Groups</a:t>
            </a:r>
            <a:endParaRPr lang="en-US" sz="6000" dirty="0">
              <a:solidFill>
                <a:srgbClr val="F8F8F8"/>
              </a:solidFill>
              <a:effectLst>
                <a:glow rad="101600">
                  <a:schemeClr val="tx1"/>
                </a:glow>
              </a:effectLst>
              <a:latin typeface="SF Fedora"/>
              <a:cs typeface="SF Fedora"/>
            </a:endParaRPr>
          </a:p>
        </p:txBody>
      </p:sp>
    </p:spTree>
    <p:extLst>
      <p:ext uri="{BB962C8B-B14F-4D97-AF65-F5344CB8AC3E}">
        <p14:creationId xmlns:p14="http://schemas.microsoft.com/office/powerpoint/2010/main" val="2143893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896" r="9104"/>
          <a:stretch/>
        </p:blipFill>
        <p:spPr>
          <a:xfrm>
            <a:off x="0" y="0"/>
            <a:ext cx="9144000" cy="6858000"/>
          </a:xfrm>
          <a:prstGeom prst="rect">
            <a:avLst/>
          </a:prstGeom>
        </p:spPr>
      </p:pic>
      <p:sp>
        <p:nvSpPr>
          <p:cNvPr id="11" name="Rectangle 10"/>
          <p:cNvSpPr/>
          <p:nvPr/>
        </p:nvSpPr>
        <p:spPr>
          <a:xfrm>
            <a:off x="0" y="5889007"/>
            <a:ext cx="9144000" cy="1015642"/>
          </a:xfrm>
          <a:prstGeom prst="rect">
            <a:avLst/>
          </a:prstGeom>
        </p:spPr>
        <p:txBody>
          <a:bodyPr wrap="square" lIns="91418" tIns="45710" rIns="91418" bIns="45710">
            <a:spAutoFit/>
          </a:bodyPr>
          <a:lstStyle/>
          <a:p>
            <a:pPr algn="ctr"/>
            <a:r>
              <a:rPr lang="en-US" sz="6000" dirty="0">
                <a:solidFill>
                  <a:srgbClr val="F8F8F8"/>
                </a:solidFill>
                <a:effectLst>
                  <a:glow rad="101600">
                    <a:schemeClr val="tx1"/>
                  </a:glow>
                </a:effectLst>
                <a:latin typeface="SF Fedora"/>
                <a:cs typeface="SF Fedora"/>
              </a:rPr>
              <a:t>Spiritual Workout</a:t>
            </a:r>
            <a:endParaRPr lang="en-US" sz="6000" dirty="0">
              <a:solidFill>
                <a:srgbClr val="F8F8F8"/>
              </a:solidFill>
              <a:effectLst>
                <a:glow rad="101600">
                  <a:schemeClr val="tx1"/>
                </a:glow>
              </a:effectLst>
              <a:latin typeface="SF Fedora"/>
              <a:cs typeface="SF Fedora"/>
            </a:endParaRPr>
          </a:p>
        </p:txBody>
      </p:sp>
      <p:sp>
        <p:nvSpPr>
          <p:cNvPr id="12" name="Rectangle 11"/>
          <p:cNvSpPr/>
          <p:nvPr/>
        </p:nvSpPr>
        <p:spPr>
          <a:xfrm>
            <a:off x="0" y="5359352"/>
            <a:ext cx="9144000" cy="707866"/>
          </a:xfrm>
          <a:prstGeom prst="rect">
            <a:avLst/>
          </a:prstGeom>
        </p:spPr>
        <p:txBody>
          <a:bodyPr wrap="square" lIns="91418" tIns="45710" rIns="91418" bIns="45710">
            <a:spAutoFit/>
          </a:bodyPr>
          <a:lstStyle/>
          <a:p>
            <a:pPr algn="ctr"/>
            <a:r>
              <a:rPr lang="en-US" sz="4000" dirty="0">
                <a:solidFill>
                  <a:srgbClr val="FFFF00"/>
                </a:solidFill>
                <a:effectLst>
                  <a:glow rad="101600">
                    <a:schemeClr val="tx1"/>
                  </a:glow>
                </a:effectLst>
                <a:latin typeface="Berlin Sans FB Demi Bold"/>
                <a:cs typeface="Berlin Sans FB Demi Bold"/>
              </a:rPr>
              <a:t>9 Stations for</a:t>
            </a:r>
            <a:endParaRPr lang="en-US" sz="4400" dirty="0">
              <a:solidFill>
                <a:srgbClr val="FFFF00"/>
              </a:solidFill>
              <a:effectLst>
                <a:glow rad="101600">
                  <a:schemeClr val="tx1"/>
                </a:glow>
              </a:effectLst>
              <a:latin typeface="Berlin Sans FB Demi Bold"/>
              <a:cs typeface="Berlin Sans FB Demi Bold"/>
            </a:endParaRPr>
          </a:p>
        </p:txBody>
      </p:sp>
    </p:spTree>
    <p:extLst>
      <p:ext uri="{BB962C8B-B14F-4D97-AF65-F5344CB8AC3E}">
        <p14:creationId xmlns:p14="http://schemas.microsoft.com/office/powerpoint/2010/main" val="39848046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22493316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3938069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143119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295775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5670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1772194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25" y="0"/>
            <a:ext cx="7169150" cy="6856984"/>
          </a:xfrm>
          <a:prstGeom prst="rect">
            <a:avLst/>
          </a:prstGeom>
        </p:spPr>
      </p:pic>
    </p:spTree>
    <p:extLst>
      <p:ext uri="{BB962C8B-B14F-4D97-AF65-F5344CB8AC3E}">
        <p14:creationId xmlns:p14="http://schemas.microsoft.com/office/powerpoint/2010/main" val="1326990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7122</TotalTime>
  <Words>719</Words>
  <Application>Microsoft Macintosh PowerPoint</Application>
  <PresentationFormat>On-screen Show (4:3)</PresentationFormat>
  <Paragraphs>60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497</cp:revision>
  <dcterms:created xsi:type="dcterms:W3CDTF">2014-06-20T13:14:19Z</dcterms:created>
  <dcterms:modified xsi:type="dcterms:W3CDTF">2017-08-10T11:33:49Z</dcterms:modified>
</cp:coreProperties>
</file>