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unknown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12"/>
  </p:notesMasterIdLst>
  <p:sldIdLst>
    <p:sldId id="338" r:id="rId2"/>
    <p:sldId id="352" r:id="rId3"/>
    <p:sldId id="334" r:id="rId4"/>
    <p:sldId id="329" r:id="rId5"/>
    <p:sldId id="337" r:id="rId6"/>
    <p:sldId id="330" r:id="rId7"/>
    <p:sldId id="331" r:id="rId8"/>
    <p:sldId id="332" r:id="rId9"/>
    <p:sldId id="336" r:id="rId10"/>
    <p:sldId id="333" r:id="rId11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3600" b="1" kern="1200">
        <a:solidFill>
          <a:schemeClr val="bg1"/>
        </a:solidFill>
        <a:latin typeface="Souvenir Lt BT" charset="0"/>
        <a:ea typeface="ヒラギノ角ゴ Pro W3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3600" b="1" kern="1200">
        <a:solidFill>
          <a:schemeClr val="bg1"/>
        </a:solidFill>
        <a:latin typeface="Souvenir Lt BT" charset="0"/>
        <a:ea typeface="ヒラギノ角ゴ Pro W3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3600" b="1" kern="1200">
        <a:solidFill>
          <a:schemeClr val="bg1"/>
        </a:solidFill>
        <a:latin typeface="Souvenir Lt BT" charset="0"/>
        <a:ea typeface="ヒラギノ角ゴ Pro W3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3600" b="1" kern="1200">
        <a:solidFill>
          <a:schemeClr val="bg1"/>
        </a:solidFill>
        <a:latin typeface="Souvenir Lt BT" charset="0"/>
        <a:ea typeface="ヒラギノ角ゴ Pro W3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3600" b="1" kern="1200">
        <a:solidFill>
          <a:schemeClr val="bg1"/>
        </a:solidFill>
        <a:latin typeface="Souvenir Lt BT" charset="0"/>
        <a:ea typeface="ヒラギノ角ゴ Pro W3" charset="0"/>
        <a:cs typeface="+mn-cs"/>
      </a:defRPr>
    </a:lvl5pPr>
    <a:lvl6pPr marL="2286000" algn="l" defTabSz="457200" rtl="0" eaLnBrk="1" latinLnBrk="0" hangingPunct="1">
      <a:defRPr sz="3600" b="1" kern="1200">
        <a:solidFill>
          <a:schemeClr val="bg1"/>
        </a:solidFill>
        <a:latin typeface="Souvenir Lt BT" charset="0"/>
        <a:ea typeface="ヒラギノ角ゴ Pro W3" charset="0"/>
        <a:cs typeface="+mn-cs"/>
      </a:defRPr>
    </a:lvl6pPr>
    <a:lvl7pPr marL="2743200" algn="l" defTabSz="457200" rtl="0" eaLnBrk="1" latinLnBrk="0" hangingPunct="1">
      <a:defRPr sz="3600" b="1" kern="1200">
        <a:solidFill>
          <a:schemeClr val="bg1"/>
        </a:solidFill>
        <a:latin typeface="Souvenir Lt BT" charset="0"/>
        <a:ea typeface="ヒラギノ角ゴ Pro W3" charset="0"/>
        <a:cs typeface="+mn-cs"/>
      </a:defRPr>
    </a:lvl7pPr>
    <a:lvl8pPr marL="3200400" algn="l" defTabSz="457200" rtl="0" eaLnBrk="1" latinLnBrk="0" hangingPunct="1">
      <a:defRPr sz="3600" b="1" kern="1200">
        <a:solidFill>
          <a:schemeClr val="bg1"/>
        </a:solidFill>
        <a:latin typeface="Souvenir Lt BT" charset="0"/>
        <a:ea typeface="ヒラギノ角ゴ Pro W3" charset="0"/>
        <a:cs typeface="+mn-cs"/>
      </a:defRPr>
    </a:lvl8pPr>
    <a:lvl9pPr marL="3657600" algn="l" defTabSz="457200" rtl="0" eaLnBrk="1" latinLnBrk="0" hangingPunct="1">
      <a:defRPr sz="3600" b="1" kern="1200">
        <a:solidFill>
          <a:schemeClr val="bg1"/>
        </a:solidFill>
        <a:latin typeface="Souvenir Lt BT" charset="0"/>
        <a:ea typeface="ヒラギノ角ゴ Pro W3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0000FF"/>
    <a:srgbClr val="FFFF00"/>
    <a:srgbClr val="66FF33"/>
    <a:srgbClr val="A6A5C1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50" d="100"/>
          <a:sy n="50" d="100"/>
        </p:scale>
        <p:origin x="-808" y="-592"/>
      </p:cViewPr>
      <p:guideLst>
        <p:guide orient="horz" pos="4128"/>
        <p:guide pos="25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8C9212-795C-9741-8671-3F49B051C56C}" type="datetimeFigureOut">
              <a:rPr lang="en-US" smtClean="0"/>
              <a:t>17/08/11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3804F-B312-CA4D-B95C-1F849BBD5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Video: A 3D Walk through of</a:t>
            </a:r>
            <a:r>
              <a:rPr lang="en-US" baseline="0" dirty="0" smtClean="0"/>
              <a:t> the Tabernacle.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3804F-B312-CA4D-B95C-1F849BBD54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31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133600"/>
            <a:ext cx="7772400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40" tIns="45720" rIns="91440" bIns="45720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title style</a:t>
            </a:r>
          </a:p>
        </p:txBody>
      </p:sp>
      <p:sp>
        <p:nvSpPr>
          <p:cNvPr id="311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62000" y="3352800"/>
            <a:ext cx="7620000" cy="7620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40" tIns="45720" rIns="91440" bIns="45720"/>
          <a:lstStyle>
            <a:lvl1pPr marL="0" indent="0" algn="ctr">
              <a:buFont typeface="Wingdings" charset="0"/>
              <a:buNone/>
              <a:defRPr sz="3800"/>
            </a:lvl1pPr>
          </a:lstStyle>
          <a:p>
            <a:pPr lvl="0"/>
            <a:r>
              <a:rPr lang="en-US" noProof="0" smtClean="0"/>
              <a:t>Click to edit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0548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228600"/>
            <a:ext cx="207645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769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5084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2714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0871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4478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5440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38652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0316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4144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9971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2583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3058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47800"/>
            <a:ext cx="8305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225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AU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14650" y="6248400"/>
            <a:ext cx="3390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AU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2001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AU"/>
          </a:p>
        </p:txBody>
      </p:sp>
      <p:sp>
        <p:nvSpPr>
          <p:cNvPr id="2055" name="Oval 7"/>
          <p:cNvSpPr>
            <a:spLocks noChangeArrowheads="1"/>
          </p:cNvSpPr>
          <p:nvPr/>
        </p:nvSpPr>
        <p:spPr bwMode="auto">
          <a:xfrm>
            <a:off x="8910638" y="141288"/>
            <a:ext cx="53975" cy="53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Verdana" charset="0"/>
          <a:ea typeface="ヒラギノ角ゴ Pro W3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Verdana" charset="0"/>
          <a:ea typeface="ヒラギノ角ゴ Pro W3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Verdana" charset="0"/>
          <a:ea typeface="ヒラギノ角ゴ Pro W3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Verdana" charset="0"/>
          <a:ea typeface="ヒラギノ角ゴ Pro W3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Verdana" charset="0"/>
          <a:ea typeface="ヒラギノ角ゴ Pro W3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Verdana" charset="0"/>
          <a:ea typeface="ヒラギノ角ゴ Pro W3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Verdana" charset="0"/>
          <a:ea typeface="ヒラギノ角ゴ Pro W3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Verdana" charset="0"/>
          <a:ea typeface="ヒラギノ角ゴ Pro W3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A6A5C1"/>
        </a:buClr>
        <a:buSzPct val="75000"/>
        <a:buFont typeface="Wingdings" charset="0"/>
        <a:buChar char="n"/>
        <a:defRPr kumimoji="1" sz="36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A6A5C1"/>
        </a:buClr>
        <a:buSzPct val="75000"/>
        <a:buFont typeface="Wingdings" charset="0"/>
        <a:buChar char="l"/>
        <a:defRPr kumimoji="1" sz="3400" b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A6A5C1"/>
        </a:buClr>
        <a:buSzPct val="75000"/>
        <a:buFont typeface="Wingdings" charset="0"/>
        <a:buChar char="n"/>
        <a:defRPr kumimoji="1" sz="3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A6A5C1"/>
        </a:buClr>
        <a:buSzPct val="75000"/>
        <a:buFont typeface="Wingdings" charset="0"/>
        <a:buChar char="n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A6A5C1"/>
        </a:buClr>
        <a:buSzPct val="75000"/>
        <a:buFont typeface="Wingdings" charset="0"/>
        <a:buChar char="n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A6A5C1"/>
        </a:buClr>
        <a:buSzPct val="75000"/>
        <a:buFont typeface="Wingdings" charset="0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A6A5C1"/>
        </a:buClr>
        <a:buSzPct val="75000"/>
        <a:buFont typeface="Wingdings" charset="0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A6A5C1"/>
        </a:buClr>
        <a:buSzPct val="75000"/>
        <a:buFont typeface="Wingdings" charset="0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A6A5C1"/>
        </a:buClr>
        <a:buSzPct val="75000"/>
        <a:buFont typeface="Wingdings" charset="0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2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urney_Tabernacl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us032.pot">
  <a:themeElements>
    <a:clrScheme name="Bus032.pot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5B1BF"/>
      </a:accent1>
      <a:accent2>
        <a:srgbClr val="979DAD"/>
      </a:accent2>
      <a:accent3>
        <a:srgbClr val="AAAAAA"/>
      </a:accent3>
      <a:accent4>
        <a:srgbClr val="DADADA"/>
      </a:accent4>
      <a:accent5>
        <a:srgbClr val="CFD5DC"/>
      </a:accent5>
      <a:accent6>
        <a:srgbClr val="888E9C"/>
      </a:accent6>
      <a:hlink>
        <a:srgbClr val="7682A4"/>
      </a:hlink>
      <a:folHlink>
        <a:srgbClr val="475277"/>
      </a:folHlink>
    </a:clrScheme>
    <a:fontScheme name="Bus032.pot">
      <a:majorFont>
        <a:latin typeface="Verdana"/>
        <a:ea typeface="ヒラギノ角ゴ Pro W3"/>
        <a:cs typeface=""/>
      </a:majorFont>
      <a:minorFont>
        <a:latin typeface="Verdana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Souvenir Lt BT" charset="0"/>
            <a:ea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Souvenir Lt BT" charset="0"/>
            <a:ea typeface="ヒラギノ角ゴ Pro W3" charset="0"/>
          </a:defRPr>
        </a:defPPr>
      </a:lstStyle>
    </a:lnDef>
  </a:objectDefaults>
  <a:extraClrSchemeLst>
    <a:extraClrScheme>
      <a:clrScheme name="Bus032.po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A5B1BF"/>
        </a:accent1>
        <a:accent2>
          <a:srgbClr val="979DAD"/>
        </a:accent2>
        <a:accent3>
          <a:srgbClr val="AAAAAA"/>
        </a:accent3>
        <a:accent4>
          <a:srgbClr val="DADADA"/>
        </a:accent4>
        <a:accent5>
          <a:srgbClr val="CFD5DC"/>
        </a:accent5>
        <a:accent6>
          <a:srgbClr val="888E9C"/>
        </a:accent6>
        <a:hlink>
          <a:srgbClr val="7682A4"/>
        </a:hlink>
        <a:folHlink>
          <a:srgbClr val="47527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Designs\Bus032.pot</Template>
  <TotalTime>1183</TotalTime>
  <Words>11</Words>
  <Application>Microsoft Macintosh PowerPoint</Application>
  <PresentationFormat>On-screen Show (4:3)</PresentationFormat>
  <Paragraphs>2</Paragraphs>
  <Slides>10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Bus032.pot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Baptist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</dc:title>
  <dc:creator>Mark Tittley</dc:creator>
  <cp:lastModifiedBy>Mark Tittley</cp:lastModifiedBy>
  <cp:revision>50</cp:revision>
  <dcterms:created xsi:type="dcterms:W3CDTF">2000-07-18T14:02:08Z</dcterms:created>
  <dcterms:modified xsi:type="dcterms:W3CDTF">2017-08-11T10:16:10Z</dcterms:modified>
</cp:coreProperties>
</file>