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830" r:id="rId2"/>
    <p:sldId id="828" r:id="rId3"/>
    <p:sldId id="829" r:id="rId4"/>
    <p:sldId id="807" r:id="rId5"/>
    <p:sldId id="832" r:id="rId6"/>
    <p:sldId id="833" r:id="rId7"/>
    <p:sldId id="861" r:id="rId8"/>
    <p:sldId id="846" r:id="rId9"/>
    <p:sldId id="834" r:id="rId10"/>
    <p:sldId id="835" r:id="rId11"/>
    <p:sldId id="845" r:id="rId12"/>
    <p:sldId id="849" r:id="rId13"/>
    <p:sldId id="850" r:id="rId14"/>
    <p:sldId id="853" r:id="rId15"/>
    <p:sldId id="859" r:id="rId16"/>
    <p:sldId id="867" r:id="rId17"/>
    <p:sldId id="836" r:id="rId18"/>
    <p:sldId id="863" r:id="rId19"/>
    <p:sldId id="847" r:id="rId20"/>
    <p:sldId id="848" r:id="rId21"/>
    <p:sldId id="864" r:id="rId22"/>
    <p:sldId id="866" r:id="rId23"/>
    <p:sldId id="844" r:id="rId24"/>
    <p:sldId id="64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2" autoAdjust="0"/>
    <p:restoredTop sz="85199" autoAdjust="0"/>
  </p:normalViewPr>
  <p:slideViewPr>
    <p:cSldViewPr snapToGrid="0" snapToObjects="1">
      <p:cViewPr>
        <p:scale>
          <a:sx n="59" d="100"/>
          <a:sy n="59" d="100"/>
        </p:scale>
        <p:origin x="-1776" y="-160"/>
      </p:cViewPr>
      <p:guideLst>
        <p:guide orient="horz" pos="4210"/>
        <p:guide orient="horz" pos="4222"/>
        <p:guide pos="25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17/08/03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In the first 3 weeks we looked at how</a:t>
            </a:r>
            <a:r>
              <a:rPr lang="en-ZA" sz="1200" b="0" kern="1200" baseline="0" dirty="0" smtClean="0">
                <a:solidFill>
                  <a:schemeClr val="tx1"/>
                </a:solidFill>
                <a:effectLst/>
                <a:latin typeface="+mn-lt"/>
                <a:ea typeface="+mn-ea"/>
                <a:cs typeface="+mn-cs"/>
              </a:rPr>
              <a:t> we are discipled by the Word.</a:t>
            </a:r>
            <a:endParaRPr lang="en-ZA" sz="1200" kern="1200" dirty="0" smtClean="0">
              <a:solidFill>
                <a:schemeClr val="tx1"/>
              </a:solidFill>
              <a:effectLst/>
              <a:latin typeface="+mn-lt"/>
              <a:ea typeface="+mn-ea"/>
              <a:cs typeface="+mn-cs"/>
            </a:endParaRPr>
          </a:p>
          <a:p>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3. The Emmaus Disciples - </a:t>
            </a:r>
            <a:r>
              <a:rPr lang="en-ZA" dirty="0" smtClean="0"/>
              <a:t>Jesus walked with them but they did not recognise him. (Luke 24:13-35)</a:t>
            </a:r>
            <a:r>
              <a:rPr lang="en-ZA" dirty="0">
                <a:latin typeface="Calibri" charset="0"/>
              </a:rPr>
              <a:t>.</a:t>
            </a:r>
            <a:endParaRPr lang="en-ZA"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BBE27304-67CD-9D42-976F-5BE488363EA5}"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Why do we forget</a:t>
            </a:r>
            <a:r>
              <a:rPr lang="en-ZA" baseline="0" dirty="0" smtClean="0">
                <a:latin typeface="Calibri" charset="0"/>
              </a:rPr>
              <a:t> that God is with us?</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11</a:t>
            </a:fld>
            <a:endParaRPr lang="en-Z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 We can’t see God physically. Because God is invisible</a:t>
            </a:r>
            <a:r>
              <a:rPr lang="en-ZA" baseline="0" dirty="0" smtClean="0">
                <a:latin typeface="Calibri" charset="0"/>
              </a:rPr>
              <a:t> we are not easily reminded that he is with us - so we end up forgetting about him and live as if he does not exist.</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2. We get too busy. We rush around with so much to do that is urgent that we often just don’t get time to include God in our schedule.</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3. We live through our senses. Sadly we don’t usually use those senses for human</a:t>
            </a:r>
            <a:r>
              <a:rPr lang="en-ZA" baseline="0" dirty="0" smtClean="0">
                <a:latin typeface="Calibri" charset="0"/>
              </a:rPr>
              <a:t> living to connect with God.</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Someone once said:</a:t>
            </a:r>
            <a:r>
              <a:rPr lang="en-ZA" baseline="0" dirty="0" smtClean="0">
                <a:latin typeface="Calibri" charset="0"/>
              </a:rPr>
              <a:t> “Sometimes I envy the Catholic priests. They carry a crucifix around all the time. I need a reminder of the cross of Christ because I forget so easily what Jesus did for me through his death for us.” (James Denney, The Death of Christ)</a:t>
            </a:r>
            <a:endParaRPr lang="en-ZA" dirty="0">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2B813B4-9948-4144-AADB-31608BC9BB78}"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Video:</a:t>
            </a:r>
            <a:r>
              <a:rPr lang="en-ZA" baseline="0" dirty="0" smtClean="0">
                <a:latin typeface="Calibri" charset="0"/>
              </a:rPr>
              <a:t> Notice God More. Get it on Vimeo at: </a:t>
            </a:r>
            <a:r>
              <a:rPr lang="pt-BR" baseline="0" dirty="0" err="1" smtClean="0">
                <a:latin typeface="Calibri" charset="0"/>
              </a:rPr>
              <a:t>https</a:t>
            </a:r>
            <a:r>
              <a:rPr lang="pt-BR" baseline="0" dirty="0" smtClean="0">
                <a:latin typeface="Calibri" charset="0"/>
              </a:rPr>
              <a:t>://</a:t>
            </a:r>
            <a:r>
              <a:rPr lang="pt-BR" baseline="0" dirty="0" err="1" smtClean="0">
                <a:latin typeface="Calibri" charset="0"/>
              </a:rPr>
              <a:t>vimeo.com</a:t>
            </a:r>
            <a:r>
              <a:rPr lang="pt-BR" baseline="0" dirty="0" smtClean="0">
                <a:latin typeface="Calibri" charset="0"/>
              </a:rPr>
              <a:t>/56836796</a:t>
            </a:r>
            <a:r>
              <a:rPr lang="en-ZA" baseline="0" dirty="0" smtClean="0">
                <a:latin typeface="Calibri" charset="0"/>
              </a:rPr>
              <a:t> </a:t>
            </a:r>
            <a:endParaRPr lang="en-ZA" dirty="0">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2B813B4-9948-4144-AADB-31608BC9BB78}"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 how can we experience God’s presence more in our daily lives?</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a:t>
            </a:r>
            <a:r>
              <a:rPr lang="en-ZA" baseline="0" dirty="0" smtClean="0">
                <a:latin typeface="Calibri" charset="0"/>
              </a:rPr>
              <a:t> Create Reminders - what if we were to get creative and find ways to remind oursleves that God is with us. Write something on our hands, wear a coloured elastic band, put a message on our phone or our computer screens - and let all these things be triggers that help us make a connection with God who is with us.</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2. Use Your Senses. What if we took control of our five senses and let them turn our attention towards God.</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In our last session week </a:t>
            </a:r>
            <a:r>
              <a:rPr lang="en-ZA" sz="1200" kern="1200" dirty="0" smtClean="0">
                <a:solidFill>
                  <a:schemeClr val="tx1"/>
                </a:solidFill>
                <a:effectLst/>
                <a:latin typeface="+mn-lt"/>
                <a:ea typeface="+mn-ea"/>
                <a:cs typeface="+mn-cs"/>
              </a:rPr>
              <a:t>we looked at what the Bible have</a:t>
            </a:r>
            <a:r>
              <a:rPr lang="en-ZA" sz="1200" kern="1200" baseline="0" dirty="0" smtClean="0">
                <a:solidFill>
                  <a:schemeClr val="tx1"/>
                </a:solidFill>
                <a:effectLst/>
                <a:latin typeface="+mn-lt"/>
                <a:ea typeface="+mn-ea"/>
                <a:cs typeface="+mn-cs"/>
              </a:rPr>
              <a:t> to say about God’s </a:t>
            </a:r>
            <a:r>
              <a:rPr lang="en-ZA" sz="1200" kern="1200" baseline="0" dirty="0" smtClean="0">
                <a:solidFill>
                  <a:schemeClr val="tx1"/>
                </a:solidFill>
                <a:effectLst/>
                <a:latin typeface="+mn-lt"/>
                <a:ea typeface="+mn-ea"/>
                <a:cs typeface="+mn-cs"/>
              </a:rPr>
              <a:t>Presence. </a:t>
            </a:r>
            <a:r>
              <a:rPr lang="en-ZA" sz="1200" kern="1200" baseline="0" dirty="0" smtClean="0">
                <a:solidFill>
                  <a:schemeClr val="tx1"/>
                </a:solidFill>
                <a:effectLst/>
                <a:latin typeface="+mn-lt"/>
                <a:ea typeface="+mn-ea"/>
                <a:cs typeface="+mn-cs"/>
              </a:rPr>
              <a:t>We learnt from the Old Testament that God’s Presence was found in Creation, in God’s Name, in Specific Places (like the tabernacle, Jerusalem and the Temple), and it is Everywhere and especially with us when we go through Tough Times.</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Activity: You are going to get a handout and on the one side you will write a letter to God and share some of the things that keep you from remembering</a:t>
            </a:r>
            <a:r>
              <a:rPr lang="en-ZA" baseline="0" dirty="0" smtClean="0">
                <a:latin typeface="Calibri" charset="0"/>
              </a:rPr>
              <a:t> his presence and on the other side think of some reminders and ways to use your five senses to experience his presence.</a:t>
            </a:r>
            <a:endParaRPr lang="en-ZA"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DD1904E8-CFFF-F246-9065-B3BDB418C88B}"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t>Do you believe that God is here right now with us? The one thing that God wants from us is to believe. Here is an example: what if I told you that a water Melon is blue on the inside before you cut it open? So you believe me? (Most people will say no) you do not believe me because you haven't seen it. It is difficult to believe in what you haven't seen. That is the faith that God wants us to have in him, that even if we do not see him, we still know that he is there.</a:t>
            </a:r>
            <a:br>
              <a:rPr lang="en-US" dirty="0" smtClean="0"/>
            </a:br>
            <a:endParaRPr 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DD1904E8-CFFF-F246-9065-B3BDB418C88B}"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t>Going back to the letters that you wrote. I want you personally to pray over them. Ask God to help you take away all the things that hinder you from experiencing His Presence, and for him to make you aware of his presence at all times. Then believe in that prayer that God has heard it.</a:t>
            </a:r>
            <a:endParaRPr lang="en-ZA"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DD1904E8-CFFF-F246-9065-B3BDB418C88B}"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“The God who made the world and everything in it, this Master of sky and land, doesn’t live in custom-made shrines or need the human race to run errands for him, as if he couldn’t take care of himself. He makes the creatures; the creatures don’t make him. Starting from scratch, he made the entire human race and made the earth hospitable, with plenty of time and space for living so we could seek after God, and not just grope around in the dark but actually </a:t>
            </a:r>
            <a:r>
              <a:rPr lang="en-US" i="1" dirty="0" smtClean="0"/>
              <a:t>find</a:t>
            </a:r>
            <a:r>
              <a:rPr lang="en-US" dirty="0" smtClean="0"/>
              <a:t> him. He doesn’t play hide-and-seek with us. He’s not remote; he’s </a:t>
            </a:r>
            <a:r>
              <a:rPr lang="en-US" i="1" dirty="0" smtClean="0"/>
              <a:t>near</a:t>
            </a:r>
            <a:r>
              <a:rPr lang="en-US" dirty="0" smtClean="0"/>
              <a:t>. We live and move in him, can’t get away from him! (Acts 17:24-27, The Message)</a:t>
            </a:r>
          </a:p>
          <a:p>
            <a:pPr>
              <a:spcBef>
                <a:spcPct val="0"/>
              </a:spcBef>
            </a:pPr>
            <a:endParaRPr lang="en-ZA" dirty="0">
              <a:latin typeface="Calibri"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26A503AF-F1BD-8F49-B164-D65EEFDB9BF0}"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Prayer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baseline="0" dirty="0" smtClean="0">
                <a:solidFill>
                  <a:schemeClr val="tx1"/>
                </a:solidFill>
                <a:effectLst/>
                <a:latin typeface="+mn-lt"/>
                <a:ea typeface="+mn-ea"/>
                <a:cs typeface="+mn-cs"/>
              </a:rPr>
              <a:t>From the New Testament we learnt that God’s Presence was found in Jesus, in individuals believers, in the church (or when we gather to worship) and in eternity.</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0" dirty="0" smtClean="0">
                <a:latin typeface="Calibri" charset="0"/>
              </a:rPr>
              <a:t>We also learnt that if we could </a:t>
            </a:r>
            <a:r>
              <a:rPr lang="en-ZA" sz="1200" kern="1200" dirty="0" smtClean="0">
                <a:solidFill>
                  <a:schemeClr val="tx1"/>
                </a:solidFill>
                <a:effectLst/>
                <a:latin typeface="+mn-lt"/>
                <a:ea typeface="+mn-ea"/>
                <a:cs typeface="+mn-cs"/>
              </a:rPr>
              <a:t>live with an awareness of Gods presence we would experience</a:t>
            </a:r>
            <a:r>
              <a:rPr lang="en-ZA" sz="1200" kern="1200" baseline="0" dirty="0" smtClean="0">
                <a:solidFill>
                  <a:schemeClr val="tx1"/>
                </a:solidFill>
                <a:effectLst/>
                <a:latin typeface="+mn-lt"/>
                <a:ea typeface="+mn-ea"/>
                <a:cs typeface="+mn-cs"/>
              </a:rPr>
              <a:t> Intimacy, Security and Holiness.</a:t>
            </a:r>
            <a:endParaRPr lang="en-ZA"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95BDDDB5-611A-AA4D-B107-C0E2B85F7EA4}" type="slidenum">
              <a:rPr lang="en-ZA" sz="1200"/>
              <a:pPr/>
              <a:t>4</a:t>
            </a:fld>
            <a:endParaRPr lang="en-Z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Share: Turn to the person next to you and ask them this question: How much were you aware of God’s presence</a:t>
            </a:r>
            <a:r>
              <a:rPr lang="en-ZA" baseline="0" dirty="0" smtClean="0">
                <a:latin typeface="Calibri" charset="0"/>
              </a:rPr>
              <a:t> in your life during this past week? At Home? At School? Etc.</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5</a:t>
            </a:fld>
            <a:endParaRPr lang="en-Z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 you forget that God is with you… welcome to the club! We all do!</a:t>
            </a:r>
            <a:endParaRPr lang="en-Z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0857FF9-506B-6242-B800-197895B43AAE}" type="slidenum">
              <a:rPr lang="en-ZA" sz="1200"/>
              <a:pPr/>
              <a:t>6</a:t>
            </a:fld>
            <a:endParaRPr lang="en-Z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There were some guys in the Bible who were unaware that God was with them: </a:t>
            </a:r>
            <a:endParaRPr lang="en-Z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0857FF9-506B-6242-B800-197895B43AAE}" type="slidenum">
              <a:rPr lang="en-ZA" sz="1200"/>
              <a:pPr/>
              <a:t>7</a:t>
            </a:fld>
            <a:endParaRPr lang="en-Z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 Jacob</a:t>
            </a:r>
            <a:r>
              <a:rPr lang="en-ZA" baseline="0" dirty="0" smtClean="0">
                <a:latin typeface="Calibri" charset="0"/>
              </a:rPr>
              <a:t> - Surely the Lord is in this place and I was not aware of it! (Genesis 28:10-17)</a:t>
            </a:r>
          </a:p>
          <a:p>
            <a:pPr eaLnBrk="1" hangingPunct="1">
              <a:spcBef>
                <a:spcPct val="0"/>
              </a:spcBef>
            </a:pPr>
            <a:endParaRPr lang="en-Z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0857FF9-506B-6242-B800-197895B43AAE}" type="slidenum">
              <a:rPr lang="en-ZA" sz="1200"/>
              <a:pPr/>
              <a:t>8</a:t>
            </a:fld>
            <a:endParaRPr lang="en-Z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2. Jesus’ Disciples - </a:t>
            </a:r>
            <a:r>
              <a:rPr lang="en-ZA" dirty="0" smtClean="0"/>
              <a:t>Jesus stood on the shore, but the disciples did not realize that it was Jesus. (John 21:4-7).</a:t>
            </a:r>
          </a:p>
          <a:p>
            <a:pPr eaLnBrk="1" hangingPunct="1">
              <a:spcBef>
                <a:spcPct val="0"/>
              </a:spcBef>
            </a:pPr>
            <a:endParaRPr lang="en-ZA"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61D7DEBC-37F9-084C-8A5E-F88E4EABCD71}" type="slidenum">
              <a:rPr lang="en-ZA" sz="1200"/>
              <a:pPr/>
              <a:t>9</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17/08/03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70718"/>
            <a:ext cx="9144000" cy="656590"/>
          </a:xfrm>
          <a:prstGeom prst="rect">
            <a:avLst/>
          </a:prstGeom>
        </p:spPr>
        <p:txBody>
          <a:bodyPr wrap="square">
            <a:spAutoFit/>
          </a:bodyPr>
          <a:lstStyle/>
          <a:p>
            <a:pPr algn="ctr">
              <a:lnSpc>
                <a:spcPct val="80000"/>
              </a:lnSpc>
              <a:spcBef>
                <a:spcPct val="0"/>
              </a:spcBef>
              <a:defRPr/>
            </a:pPr>
            <a:r>
              <a:rPr lang="en-ZA" sz="4400" dirty="0" smtClean="0">
                <a:solidFill>
                  <a:schemeClr val="bg1"/>
                </a:solidFill>
                <a:effectLst>
                  <a:glow rad="101600">
                    <a:srgbClr val="000000"/>
                  </a:glow>
                </a:effectLst>
                <a:latin typeface="After Disaster"/>
                <a:cs typeface="After Disaster"/>
              </a:rPr>
              <a:t>What is the unifying theme of the Bible?</a:t>
            </a:r>
            <a:endParaRPr lang="en-ZA" sz="2400" dirty="0">
              <a:solidFill>
                <a:srgbClr val="0099FF"/>
              </a:solidFill>
              <a:effectLst>
                <a:glow rad="101600">
                  <a:srgbClr val="000000"/>
                </a:glow>
              </a:effectLst>
              <a:latin typeface="Brush455 BT"/>
              <a:cs typeface="Brush455 BT"/>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6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21281" y="4980855"/>
            <a:ext cx="5468020" cy="1200329"/>
          </a:xfrm>
          <a:prstGeom prst="rect">
            <a:avLst/>
          </a:prstGeom>
          <a:noFill/>
        </p:spPr>
        <p:txBody>
          <a:bodyPr wrap="square">
            <a:spAutoFit/>
          </a:bodyPr>
          <a:lstStyle/>
          <a:p>
            <a:pPr algn="ctr"/>
            <a:r>
              <a:rPr lang="en-ZA" sz="7200" dirty="0">
                <a:ln w="19050" cmpd="sng">
                  <a:solidFill>
                    <a:schemeClr val="bg1"/>
                  </a:solidFill>
                </a:ln>
                <a:solidFill>
                  <a:srgbClr val="E00019"/>
                </a:solidFill>
                <a:effectLst>
                  <a:glow rad="63500">
                    <a:srgbClr val="000000"/>
                  </a:glow>
                </a:effectLst>
                <a:latin typeface="Grizzly BT"/>
                <a:cs typeface="Grizzly BT"/>
              </a:rPr>
              <a:t>PRESENCE</a:t>
            </a:r>
          </a:p>
        </p:txBody>
      </p:sp>
      <p:sp>
        <p:nvSpPr>
          <p:cNvPr id="6" name="Rectangle 5"/>
          <p:cNvSpPr/>
          <p:nvPr/>
        </p:nvSpPr>
        <p:spPr>
          <a:xfrm>
            <a:off x="1119455" y="4608997"/>
            <a:ext cx="6871674" cy="681383"/>
          </a:xfrm>
          <a:prstGeom prst="rect">
            <a:avLst/>
          </a:prstGeom>
        </p:spPr>
        <p:txBody>
          <a:bodyPr wrap="square" anchor="t">
            <a:spAutoFit/>
          </a:bodyPr>
          <a:lstStyle/>
          <a:p>
            <a:pPr algn="ctr">
              <a:lnSpc>
                <a:spcPts val="4360"/>
              </a:lnSpc>
              <a:spcBef>
                <a:spcPts val="0"/>
              </a:spcBef>
              <a:spcAft>
                <a:spcPts val="600"/>
              </a:spcAft>
              <a:defRPr/>
            </a:pPr>
            <a:r>
              <a:rPr lang="en-ZA" sz="4800" dirty="0" smtClean="0">
                <a:solidFill>
                  <a:schemeClr val="bg1"/>
                </a:solidFill>
                <a:effectLst>
                  <a:glow rad="101600">
                    <a:srgbClr val="000000"/>
                  </a:glow>
                </a:effectLst>
                <a:latin typeface="Digital-Bold"/>
                <a:cs typeface="Digital-Bold"/>
              </a:rPr>
              <a:t>Practising the</a:t>
            </a:r>
            <a:endParaRPr lang="en-ZA" sz="4800" dirty="0">
              <a:solidFill>
                <a:schemeClr val="bg1"/>
              </a:solidFill>
              <a:effectLst>
                <a:glow rad="101600">
                  <a:srgbClr val="000000"/>
                </a:glow>
              </a:effectLst>
              <a:latin typeface="Digital-Bold"/>
              <a:cs typeface="Digital-Bold"/>
            </a:endParaRPr>
          </a:p>
        </p:txBody>
      </p:sp>
      <p:sp>
        <p:nvSpPr>
          <p:cNvPr id="7" name="Rectangle 6"/>
          <p:cNvSpPr/>
          <p:nvPr/>
        </p:nvSpPr>
        <p:spPr>
          <a:xfrm>
            <a:off x="0" y="6131699"/>
            <a:ext cx="9143999" cy="712161"/>
          </a:xfrm>
          <a:prstGeom prst="rect">
            <a:avLst/>
          </a:prstGeom>
        </p:spPr>
        <p:txBody>
          <a:bodyPr wrap="square" anchor="t">
            <a:spAutoFit/>
          </a:bodyPr>
          <a:lstStyle/>
          <a:p>
            <a:pPr algn="ctr">
              <a:lnSpc>
                <a:spcPts val="4360"/>
              </a:lnSpc>
              <a:spcBef>
                <a:spcPts val="0"/>
              </a:spcBef>
              <a:spcAft>
                <a:spcPts val="600"/>
              </a:spcAft>
              <a:defRPr/>
            </a:pPr>
            <a:r>
              <a:rPr lang="en-ZA" sz="6000" dirty="0">
                <a:solidFill>
                  <a:schemeClr val="bg1"/>
                </a:solidFill>
                <a:effectLst>
                  <a:glow rad="101600">
                    <a:srgbClr val="000000"/>
                  </a:glow>
                </a:effectLst>
                <a:latin typeface="Digital-Bold"/>
                <a:cs typeface="Digital-Bold"/>
              </a:rPr>
              <a:t>o</a:t>
            </a:r>
            <a:r>
              <a:rPr lang="en-ZA" sz="6000" dirty="0" smtClean="0">
                <a:solidFill>
                  <a:schemeClr val="bg1"/>
                </a:solidFill>
                <a:effectLst>
                  <a:glow rad="101600">
                    <a:srgbClr val="000000"/>
                  </a:glow>
                </a:effectLst>
                <a:latin typeface="Digital-Bold"/>
                <a:cs typeface="Digital-Bold"/>
              </a:rPr>
              <a:t>f </a:t>
            </a:r>
            <a:r>
              <a:rPr lang="en-ZA" sz="6000" dirty="0" smtClean="0">
                <a:solidFill>
                  <a:schemeClr val="bg1"/>
                </a:solidFill>
                <a:effectLst>
                  <a:glow rad="101600">
                    <a:srgbClr val="000000"/>
                  </a:glow>
                </a:effectLst>
                <a:latin typeface="Digital-Bold"/>
                <a:cs typeface="Digital-Bold"/>
              </a:rPr>
              <a:t>God in our Lives</a:t>
            </a:r>
            <a:endParaRPr lang="en-ZA" sz="6000" dirty="0">
              <a:solidFill>
                <a:schemeClr val="bg1"/>
              </a:solidFill>
              <a:effectLst>
                <a:glow rad="101600">
                  <a:srgbClr val="000000"/>
                </a:glow>
              </a:effectLst>
              <a:latin typeface="Digital-Bold"/>
              <a:cs typeface="Digital-Bold"/>
            </a:endParaRPr>
          </a:p>
        </p:txBody>
      </p:sp>
    </p:spTree>
    <p:extLst>
      <p:ext uri="{BB962C8B-B14F-4D97-AF65-F5344CB8AC3E}">
        <p14:creationId xmlns:p14="http://schemas.microsoft.com/office/powerpoint/2010/main" val="2208626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691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114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618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172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340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0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247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20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290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7607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1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657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822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248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8761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452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39110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44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089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832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710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206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6672</TotalTime>
  <Words>993</Words>
  <Application>Microsoft Macintosh PowerPoint</Application>
  <PresentationFormat>On-screen Show (4:3)</PresentationFormat>
  <Paragraphs>52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492</cp:revision>
  <dcterms:created xsi:type="dcterms:W3CDTF">2014-06-20T13:14:19Z</dcterms:created>
  <dcterms:modified xsi:type="dcterms:W3CDTF">2017-08-03T14:49:43Z</dcterms:modified>
</cp:coreProperties>
</file>