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935" r:id="rId2"/>
    <p:sldId id="981" r:id="rId3"/>
    <p:sldId id="931" r:id="rId4"/>
    <p:sldId id="958" r:id="rId5"/>
    <p:sldId id="967" r:id="rId6"/>
    <p:sldId id="969" r:id="rId7"/>
    <p:sldId id="991" r:id="rId8"/>
    <p:sldId id="1001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1FFF6"/>
    <a:srgbClr val="804000"/>
    <a:srgbClr val="996633"/>
    <a:srgbClr val="50361B"/>
    <a:srgbClr val="654422"/>
    <a:srgbClr val="FF6324"/>
    <a:srgbClr val="FFFF00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06" autoAdjust="0"/>
    <p:restoredTop sz="83513" autoAdjust="0"/>
  </p:normalViewPr>
  <p:slideViewPr>
    <p:cSldViewPr snapToGrid="0" snapToObjects="1">
      <p:cViewPr varScale="1">
        <p:scale>
          <a:sx n="79" d="100"/>
          <a:sy n="79" d="100"/>
        </p:scale>
        <p:origin x="-1376" y="-112"/>
      </p:cViewPr>
      <p:guideLst>
        <p:guide orient="horz" pos="499"/>
        <p:guide pos="25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2" d="100"/>
        <a:sy n="132" d="100"/>
      </p:scale>
      <p:origin x="0" y="82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C0D0A0-EEF8-054E-9AF0-04177F688829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76B6BF-B88A-A84A-B4EA-7A1DC6EF6D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1261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The Five Power Stations. </a:t>
            </a:r>
            <a:r>
              <a:rPr lang="en-US" dirty="0" smtClean="0"/>
              <a:t>We have set up 5 stations around the room - places you can visit and have someone pray for you to experience God’s presence in that area. As I introduce each station - one of our leaders is going to share a brief testimony of God's power in that area.</a:t>
            </a:r>
            <a:endParaRPr lang="en-ZA" sz="1200" b="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9pPr>
          </a:lstStyle>
          <a:p>
            <a:fld id="{1E3B8CA9-5C07-9C48-919B-E627DA573F41}" type="slidenum">
              <a:rPr lang="en-ZA" sz="1200"/>
              <a:pPr/>
              <a:t>1</a:t>
            </a:fld>
            <a:endParaRPr lang="en-ZA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1. Filling.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At this station</a:t>
            </a:r>
            <a:r>
              <a:rPr lang="en-ZA" dirty="0" smtClean="0"/>
              <a:t> someone will pray for God to fill you with his Spirit.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9pPr>
          </a:lstStyle>
          <a:p>
            <a:fld id="{1E3B8CA9-5C07-9C48-919B-E627DA573F41}" type="slidenum">
              <a:rPr lang="en-ZA" sz="1200"/>
              <a:pPr/>
              <a:t>2</a:t>
            </a:fld>
            <a:endParaRPr lang="en-ZA" sz="12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 Deliverance. At this station someone will pray for you to be set from anything that you have struggled to break free from.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9pPr>
          </a:lstStyle>
          <a:p>
            <a:fld id="{1E3B8CA9-5C07-9C48-919B-E627DA573F41}" type="slidenum">
              <a:rPr lang="en-ZA" sz="1200"/>
              <a:pPr/>
              <a:t>3</a:t>
            </a:fld>
            <a:endParaRPr lang="en-ZA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3. Healing. At this station someone will pray for you to be healed of anything that is afflicting you.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9pPr>
          </a:lstStyle>
          <a:p>
            <a:fld id="{1E3B8CA9-5C07-9C48-919B-E627DA573F41}" type="slidenum">
              <a:rPr lang="en-ZA" sz="1200"/>
              <a:pPr/>
              <a:t>4</a:t>
            </a:fld>
            <a:endParaRPr lang="en-ZA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4. Miracles. At this station someone will pray for you or someone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you know to experience a miracle from God.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9pPr>
          </a:lstStyle>
          <a:p>
            <a:fld id="{1E3B8CA9-5C07-9C48-919B-E627DA573F41}" type="slidenum">
              <a:rPr lang="en-ZA" sz="1200"/>
              <a:pPr/>
              <a:t>5</a:t>
            </a:fld>
            <a:endParaRPr lang="en-ZA" sz="12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5. Witnessing. At this station someone will pray for you to have power when you tell people about Jesus.</a:t>
            </a: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9pPr>
          </a:lstStyle>
          <a:p>
            <a:fld id="{1E3B8CA9-5C07-9C48-919B-E627DA573F41}" type="slidenum">
              <a:rPr lang="en-ZA" sz="1200"/>
              <a:pPr/>
              <a:t>6</a:t>
            </a:fld>
            <a:endParaRPr lang="en-ZA" sz="12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301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Power Stories: Five leaders are going to come and share a testimony about each station</a:t>
            </a:r>
            <a:r>
              <a:rPr lang="en-ZA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and then you are free to visit the stations and receive prayer and/or pray for others at the stations.</a:t>
            </a:r>
            <a:endParaRPr lang="en-ZA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2pPr>
            <a:lvl3pPr marL="1143000" indent="-22860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3pPr>
            <a:lvl4pPr marL="1600200" indent="-22860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4pPr>
            <a:lvl5pPr marL="2057400" indent="-228600"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bg1"/>
                </a:solidFill>
                <a:latin typeface="Souvenir Lt BT" charset="0"/>
                <a:ea typeface="ヒラギノ角ゴ Pro W3" charset="0"/>
              </a:defRPr>
            </a:lvl9pPr>
          </a:lstStyle>
          <a:p>
            <a:fld id="{1E3B8CA9-5C07-9C48-919B-E627DA573F41}" type="slidenum">
              <a:rPr lang="en-ZA" sz="1200"/>
              <a:pPr/>
              <a:t>7</a:t>
            </a:fld>
            <a:endParaRPr lang="en-ZA" sz="12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861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ZA" dirty="0" smtClean="0">
                <a:solidFill>
                  <a:schemeClr val="bg1"/>
                </a:solidFill>
                <a:effectLst>
                  <a:glow rad="101600">
                    <a:srgbClr val="000000"/>
                  </a:glow>
                </a:effectLst>
                <a:ea typeface="+mn-ea"/>
              </a:rPr>
              <a:t>Prayer</a:t>
            </a:r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fld id="{62CAC1E8-8744-7745-AB39-1BDE72AE19B6}" type="slidenum">
              <a:rPr lang="en-ZA">
                <a:latin typeface="Calibri" charset="0"/>
              </a:rPr>
              <a:pPr eaLnBrk="1" hangingPunct="1"/>
              <a:t>8</a:t>
            </a:fld>
            <a:endParaRPr lang="en-ZA">
              <a:latin typeface="Calibri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06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4555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812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1872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3644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66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888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153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048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4CD9AF-E096-DF41-AD66-9514F0DD165C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99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4CD9AF-E096-DF41-AD66-9514F0DD165C}" type="datetimeFigureOut">
              <a:rPr lang="en-US" smtClean="0"/>
              <a:t>17/08/03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3841EE-E259-BA4F-BAAA-2D6456E299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645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448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lide2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782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97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939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1680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12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8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57106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9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00836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7949</TotalTime>
  <Words>216</Words>
  <Application>Microsoft Macintosh PowerPoint</Application>
  <PresentationFormat>On-screen Show (4:3)</PresentationFormat>
  <Paragraphs>16</Paragraphs>
  <Slides>8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mark@hispeoplejoburg.org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kind of events?</dc:title>
  <dc:creator>Mark Tittley</dc:creator>
  <cp:lastModifiedBy>Mark Tittley</cp:lastModifiedBy>
  <cp:revision>582</cp:revision>
  <dcterms:created xsi:type="dcterms:W3CDTF">2014-06-20T13:14:19Z</dcterms:created>
  <dcterms:modified xsi:type="dcterms:W3CDTF">2017-08-03T13:51:40Z</dcterms:modified>
</cp:coreProperties>
</file>