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382" r:id="rId2"/>
    <p:sldId id="673" r:id="rId3"/>
    <p:sldId id="651" r:id="rId4"/>
    <p:sldId id="710" r:id="rId5"/>
    <p:sldId id="760" r:id="rId6"/>
    <p:sldId id="759" r:id="rId7"/>
    <p:sldId id="718" r:id="rId8"/>
    <p:sldId id="761" r:id="rId9"/>
    <p:sldId id="755" r:id="rId10"/>
    <p:sldId id="757" r:id="rId11"/>
    <p:sldId id="721" r:id="rId12"/>
    <p:sldId id="722" r:id="rId13"/>
    <p:sldId id="723" r:id="rId14"/>
    <p:sldId id="762" r:id="rId15"/>
    <p:sldId id="763" r:id="rId16"/>
    <p:sldId id="726" r:id="rId17"/>
    <p:sldId id="727" r:id="rId18"/>
    <p:sldId id="728" r:id="rId19"/>
    <p:sldId id="729" r:id="rId20"/>
    <p:sldId id="730" r:id="rId21"/>
    <p:sldId id="748" r:id="rId22"/>
    <p:sldId id="749" r:id="rId23"/>
    <p:sldId id="750" r:id="rId24"/>
    <p:sldId id="751" r:id="rId25"/>
    <p:sldId id="752" r:id="rId26"/>
    <p:sldId id="753" r:id="rId27"/>
    <p:sldId id="758" r:id="rId28"/>
    <p:sldId id="629"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0003"/>
    <a:srgbClr val="A90205"/>
    <a:srgbClr val="3001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01" autoAdjust="0"/>
    <p:restoredTop sz="89637" autoAdjust="0"/>
  </p:normalViewPr>
  <p:slideViewPr>
    <p:cSldViewPr snapToGrid="0" snapToObjects="1" showGuides="1">
      <p:cViewPr varScale="1">
        <p:scale>
          <a:sx n="23" d="100"/>
          <a:sy n="23" d="100"/>
        </p:scale>
        <p:origin x="-1624" y="-104"/>
      </p:cViewPr>
      <p:guideLst>
        <p:guide orient="horz" pos="4176"/>
        <p:guide pos="2993"/>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4007-CDD6-8742-8216-33BCA489D74C}" type="datetimeFigureOut">
              <a:rPr lang="en-US" smtClean="0"/>
              <a:t>17/08/03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8F9A47-FA95-6E4D-B4E0-31082CF84FA7}" type="slidenum">
              <a:rPr lang="en-US" smtClean="0"/>
              <a:t>‹#›</a:t>
            </a:fld>
            <a:endParaRPr lang="en-US"/>
          </a:p>
        </p:txBody>
      </p:sp>
    </p:spTree>
    <p:extLst>
      <p:ext uri="{BB962C8B-B14F-4D97-AF65-F5344CB8AC3E}">
        <p14:creationId xmlns:p14="http://schemas.microsoft.com/office/powerpoint/2010/main" val="167588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Friday is Power Night.</a:t>
            </a:r>
          </a:p>
        </p:txBody>
      </p:sp>
      <p:sp>
        <p:nvSpPr>
          <p:cNvPr id="4" name="Slide Number Placeholder 3"/>
          <p:cNvSpPr>
            <a:spLocks noGrp="1"/>
          </p:cNvSpPr>
          <p:nvPr>
            <p:ph type="sldNum" sz="quarter" idx="10"/>
          </p:nvPr>
        </p:nvSpPr>
        <p:spPr/>
        <p:txBody>
          <a:bodyPr/>
          <a:lstStyle/>
          <a:p>
            <a:fld id="{EA8F9A47-FA95-6E4D-B4E0-31082CF84FA7}" type="slidenum">
              <a:rPr lang="en-US" smtClean="0"/>
              <a:t>1</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Winners</a:t>
            </a:r>
            <a:r>
              <a:rPr lang="en-US" b="1" baseline="0" dirty="0" smtClean="0"/>
              <a:t> are</a:t>
            </a:r>
            <a:r>
              <a:rPr lang="is-IS" b="1" baseline="0" dirty="0" smtClean="0"/>
              <a:t>…</a:t>
            </a:r>
            <a:r>
              <a:rPr lang="en-US" b="1" dirty="0" smtClean="0"/>
              <a:t> </a:t>
            </a:r>
            <a:r>
              <a:rPr lang="en-US" b="0" dirty="0" smtClean="0"/>
              <a:t>Well</a:t>
            </a:r>
            <a:r>
              <a:rPr lang="en-US" b="0" baseline="0" dirty="0" smtClean="0"/>
              <a:t> done to our winning team they get a reward for their triumph!</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10</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Tonight is all about power</a:t>
            </a:r>
            <a:r>
              <a:rPr lang="is-IS" sz="1200" kern="1200" dirty="0" smtClean="0">
                <a:solidFill>
                  <a:schemeClr val="tx1"/>
                </a:solidFill>
                <a:effectLst/>
                <a:latin typeface="+mn-lt"/>
                <a:ea typeface="+mn-ea"/>
                <a:cs typeface="+mn-cs"/>
              </a:rPr>
              <a:t>…</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11</a:t>
            </a:fld>
            <a:endParaRPr lang="en-ZA"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Have any of your watched the TV series - The Flash? Here is the trailer for season 1:</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12</a:t>
            </a:fld>
            <a:endParaRPr lang="en-ZA"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Video:</a:t>
            </a:r>
            <a:r>
              <a:rPr lang="en-ZA" sz="1200" kern="1200" baseline="0" dirty="0" smtClean="0">
                <a:solidFill>
                  <a:schemeClr val="tx1"/>
                </a:solidFill>
                <a:effectLst/>
                <a:latin typeface="+mn-lt"/>
                <a:ea typeface="+mn-ea"/>
                <a:cs typeface="+mn-cs"/>
              </a:rPr>
              <a:t> The Flash Story. An edited version of the extended trailer for the Flash TV series. Get it on YouTube at: https://www.youtube.com/watch?v=Yj0l7iGKh8g</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13</a:t>
            </a:fld>
            <a:endParaRPr lang="en-ZA"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An ordinary</a:t>
            </a:r>
            <a:r>
              <a:rPr lang="en-ZA" sz="1200" kern="1200" baseline="0" dirty="0" smtClean="0">
                <a:solidFill>
                  <a:schemeClr val="tx1"/>
                </a:solidFill>
                <a:effectLst/>
                <a:latin typeface="+mn-lt"/>
                <a:ea typeface="+mn-ea"/>
                <a:cs typeface="+mn-cs"/>
              </a:rPr>
              <a:t> guy gets zapped with electricity</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14</a:t>
            </a:fld>
            <a:endParaRPr lang="en-ZA"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When a particle</a:t>
            </a:r>
            <a:r>
              <a:rPr lang="en-ZA" sz="1200" kern="1200" baseline="0" dirty="0" smtClean="0">
                <a:solidFill>
                  <a:schemeClr val="tx1"/>
                </a:solidFill>
                <a:effectLst/>
                <a:latin typeface="+mn-lt"/>
                <a:ea typeface="+mn-ea"/>
                <a:cs typeface="+mn-cs"/>
              </a:rPr>
              <a:t> accelerator malfunctions</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15</a:t>
            </a:fld>
            <a:endParaRPr lang="en-ZA"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And he experiences a radical transformation</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16</a:t>
            </a:fld>
            <a:endParaRPr lang="en-ZA"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lgn="l" defTabSz="455613">
              <a:lnSpc>
                <a:spcPct val="90000"/>
              </a:lnSpc>
            </a:pPr>
            <a:r>
              <a:rPr lang="en-US" sz="1200" kern="1300" dirty="0" smtClean="0">
                <a:solidFill>
                  <a:schemeClr val="bg1"/>
                </a:solidFill>
                <a:effectLst>
                  <a:glow rad="203200">
                    <a:prstClr val="black">
                      <a:alpha val="90000"/>
                    </a:prstClr>
                  </a:glow>
                </a:effectLst>
                <a:latin typeface="Avenir Next Condensed Demi Bold"/>
                <a:cs typeface="Avenir Next Condensed Demi Bold"/>
              </a:rPr>
              <a:t>Becoming the Flash who runs at incredible speeds</a:t>
            </a:r>
            <a:endParaRPr lang="en-US" sz="1200" kern="1300" dirty="0">
              <a:solidFill>
                <a:schemeClr val="bg1"/>
              </a:solidFill>
              <a:effectLst>
                <a:glow rad="203200">
                  <a:prstClr val="black">
                    <a:alpha val="90000"/>
                  </a:prstClr>
                </a:glow>
              </a:effectLst>
              <a:latin typeface="Avenir Next Condensed Demi Bold"/>
              <a:cs typeface="Avenir Next Condensed Demi Bold"/>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17</a:t>
            </a:fld>
            <a:endParaRPr lang="en-ZA" sz="12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And</a:t>
            </a:r>
            <a:r>
              <a:rPr lang="en-ZA" sz="1200" kern="1200" baseline="0" dirty="0" smtClean="0">
                <a:solidFill>
                  <a:schemeClr val="tx1"/>
                </a:solidFill>
                <a:effectLst/>
                <a:latin typeface="+mn-lt"/>
                <a:ea typeface="+mn-ea"/>
                <a:cs typeface="+mn-cs"/>
              </a:rPr>
              <a:t> he fights mutants and criminals</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18</a:t>
            </a:fld>
            <a:endParaRPr lang="en-ZA" sz="12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And</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uses his power</a:t>
            </a:r>
            <a:r>
              <a:rPr lang="en-ZA" sz="1200" kern="1200" baseline="0" dirty="0" smtClean="0">
                <a:solidFill>
                  <a:schemeClr val="tx1"/>
                </a:solidFill>
                <a:effectLst/>
                <a:latin typeface="+mn-lt"/>
                <a:ea typeface="+mn-ea"/>
                <a:cs typeface="+mn-cs"/>
              </a:rPr>
              <a:t> to do good in society</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19</a:t>
            </a:fld>
            <a:endParaRPr lang="en-ZA"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open our</a:t>
            </a:r>
            <a:r>
              <a:rPr lang="en-US" baseline="0" dirty="0" smtClean="0"/>
              <a:t> meeting in </a:t>
            </a:r>
            <a:r>
              <a:rPr lang="en-US" dirty="0" smtClean="0"/>
              <a:t>prayer.</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You Can Experience God’s Power! </a:t>
            </a:r>
            <a:r>
              <a:rPr lang="en-US" sz="1200" b="0" kern="1200" dirty="0" smtClean="0">
                <a:solidFill>
                  <a:schemeClr val="tx1"/>
                </a:solidFill>
                <a:effectLst/>
                <a:latin typeface="+mn-lt"/>
                <a:ea typeface="+mn-ea"/>
                <a:cs typeface="+mn-cs"/>
              </a:rPr>
              <a:t>Tonight we have the opportunity to experience God’s power. </a:t>
            </a:r>
            <a:r>
              <a:rPr lang="en-US" dirty="0" smtClean="0"/>
              <a:t>We have set up 5 Power Stations around the room - places you can visit and have someone pray for you to experience God</a:t>
            </a:r>
            <a:r>
              <a:rPr lang="en-US" baseline="0" dirty="0" smtClean="0"/>
              <a:t> </a:t>
            </a:r>
            <a:r>
              <a:rPr lang="en-US" dirty="0" smtClean="0"/>
              <a:t>in that area. The five power</a:t>
            </a:r>
            <a:r>
              <a:rPr lang="en-US" baseline="0" dirty="0" smtClean="0"/>
              <a:t> stations are:</a:t>
            </a:r>
            <a:endParaRPr lang="en-ZA" sz="1200" b="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kern="1200" dirty="0" smtClean="0">
              <a:solidFill>
                <a:schemeClr val="tx1"/>
              </a:solidFill>
              <a:effectLst/>
              <a:latin typeface="+mn-lt"/>
              <a:ea typeface="+mn-ea"/>
              <a:cs typeface="+mn-cs"/>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20</a:t>
            </a:fld>
            <a:endParaRPr lang="en-ZA"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1. Filling.</a:t>
            </a:r>
            <a:r>
              <a:rPr lang="en-ZA" sz="1200" kern="1200" baseline="0" dirty="0" smtClean="0">
                <a:solidFill>
                  <a:schemeClr val="tx1"/>
                </a:solidFill>
                <a:effectLst/>
                <a:latin typeface="+mn-lt"/>
                <a:ea typeface="+mn-ea"/>
                <a:cs typeface="+mn-cs"/>
              </a:rPr>
              <a:t> At this station</a:t>
            </a:r>
            <a:r>
              <a:rPr lang="en-ZA" dirty="0" smtClean="0"/>
              <a:t> someone will pray for God to fill you with his Spirit.</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21</a:t>
            </a:fld>
            <a:endParaRPr lang="en-ZA"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2. Deliverance. At this station someone will pray for God to set you free from something.</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22</a:t>
            </a:fld>
            <a:endParaRPr lang="en-ZA"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3. Healing. At this station someone will pray for God to heal you from something.</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23</a:t>
            </a:fld>
            <a:endParaRPr lang="en-ZA"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4. Miracles. At this station someone will pray for God to do a miracle for you.</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24</a:t>
            </a:fld>
            <a:endParaRPr lang="en-ZA"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lgn="l" defTabSz="455613">
              <a:lnSpc>
                <a:spcPct val="90000"/>
              </a:lnSpc>
            </a:pPr>
            <a:r>
              <a:rPr lang="en-ZA" sz="1200" kern="1200" dirty="0" smtClean="0">
                <a:solidFill>
                  <a:schemeClr val="tx1"/>
                </a:solidFill>
                <a:effectLst/>
                <a:latin typeface="+mn-lt"/>
                <a:ea typeface="+mn-ea"/>
                <a:cs typeface="+mn-cs"/>
              </a:rPr>
              <a:t>5. Witnessing. At this station someone will pray for </a:t>
            </a:r>
            <a:r>
              <a:rPr lang="en-US" sz="1200" kern="1300" dirty="0" smtClean="0">
                <a:solidFill>
                  <a:schemeClr val="bg1"/>
                </a:solidFill>
                <a:effectLst>
                  <a:glow rad="203200">
                    <a:prstClr val="black">
                      <a:alpha val="90000"/>
                    </a:prstClr>
                  </a:glow>
                </a:effectLst>
                <a:latin typeface="Avenir Next Condensed Demi Bold"/>
                <a:cs typeface="Avenir Next Condensed Demi Bold"/>
              </a:rPr>
              <a:t>God to help you tell others about him.</a:t>
            </a:r>
            <a:endParaRPr lang="en-US" sz="1200" kern="1300" dirty="0">
              <a:solidFill>
                <a:schemeClr val="bg1"/>
              </a:solidFill>
              <a:effectLst>
                <a:glow rad="203200">
                  <a:prstClr val="black">
                    <a:alpha val="90000"/>
                  </a:prstClr>
                </a:glow>
              </a:effectLst>
              <a:latin typeface="Avenir Next Condensed Demi Bold"/>
              <a:cs typeface="Avenir Next Condensed Demi Bold"/>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25</a:t>
            </a:fld>
            <a:endParaRPr lang="en-ZA"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Enjoy the Power Stations - you can visit more than one if time allows.</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26</a:t>
            </a:fld>
            <a:endParaRPr lang="en-ZA"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Small Groups.</a:t>
            </a:r>
            <a:r>
              <a:rPr lang="en-ZA" sz="1200" kern="1200" baseline="0" dirty="0" smtClean="0">
                <a:solidFill>
                  <a:schemeClr val="tx1"/>
                </a:solidFill>
                <a:effectLst/>
                <a:latin typeface="+mn-lt"/>
                <a:ea typeface="+mn-ea"/>
                <a:cs typeface="+mn-cs"/>
              </a:rPr>
              <a:t> </a:t>
            </a:r>
            <a:r>
              <a:rPr lang="en-US" baseline="0" dirty="0" smtClean="0"/>
              <a:t>Here are the questions for our small group time: (1) What did you most enjoy about the Power Games tonight? (2) How were you touched by God at the Power Stations? (3) Pray for each other to experience God’s Power in their lives!</a:t>
            </a:r>
          </a:p>
          <a:p>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27</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time for Refreshments.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newcomers and regulars.</a:t>
            </a:r>
          </a:p>
        </p:txBody>
      </p:sp>
      <p:sp>
        <p:nvSpPr>
          <p:cNvPr id="4" name="Slide Number Placeholder 3"/>
          <p:cNvSpPr>
            <a:spLocks noGrp="1"/>
          </p:cNvSpPr>
          <p:nvPr>
            <p:ph type="sldNum" sz="quarter" idx="10"/>
          </p:nvPr>
        </p:nvSpPr>
        <p:spPr/>
        <p:txBody>
          <a:bodyPr/>
          <a:lstStyle/>
          <a:p>
            <a:fld id="{EA8F9A47-FA95-6E4D-B4E0-31082CF84FA7}" type="slidenum">
              <a:rPr lang="en-US" smtClean="0"/>
              <a:t>3</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You’ve heard of the Hunger Games</a:t>
            </a:r>
            <a:r>
              <a:rPr lang="is-IS" dirty="0" smtClean="0"/>
              <a:t>…</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4</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Power Games!</a:t>
            </a:r>
          </a:p>
        </p:txBody>
      </p:sp>
      <p:sp>
        <p:nvSpPr>
          <p:cNvPr id="4" name="Slide Number Placeholder 3"/>
          <p:cNvSpPr>
            <a:spLocks noGrp="1"/>
          </p:cNvSpPr>
          <p:nvPr>
            <p:ph type="sldNum" sz="quarter" idx="10"/>
          </p:nvPr>
        </p:nvSpPr>
        <p:spPr/>
        <p:txBody>
          <a:bodyPr/>
          <a:lstStyle/>
          <a:p>
            <a:fld id="{EA8F9A47-FA95-6E4D-B4E0-31082CF84FA7}" type="slidenum">
              <a:rPr lang="en-US" smtClean="0"/>
              <a:t>5</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First we are going to divide into 4 Teams and you need to give your team a name.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6</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Power Ball: </a:t>
            </a:r>
            <a:r>
              <a:rPr lang="en-US" b="0" dirty="0" smtClean="0"/>
              <a:t>Two teams battle each other at a time. Team members </a:t>
            </a:r>
            <a:r>
              <a:rPr lang="en-US" b="0" baseline="0" dirty="0" smtClean="0"/>
              <a:t>lines up in front of their team area and they have to score points by getting balls into one of three boxes in the middle of the room - the middle basket counts for 20 points while the two outside baskets count for 10 points. The objective is to score as many times as possible within the time limit. When a person drops a ball they have to retreat to their starting line and fetch another ball. There are 3 gladiators who will try and disrupt the teams from scoring by blocking the ball, knocking it out of peoples hands or generally just getting in the way - but they are not allowed to tackle or harm the contestants. Each round lasts for 2 minutes and then scores are counted and the next two teams play each other - with the winners going head to head in a final. </a:t>
            </a:r>
            <a:r>
              <a:rPr lang="en-US" dirty="0" smtClean="0"/>
              <a:t>Play some gladiator music while the game is going. Choose gladiators who won’t kill the contestants.</a:t>
            </a:r>
            <a:endParaRPr lang="en-US" dirty="0">
              <a:effectLst/>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7</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 Power Lift: </a:t>
            </a:r>
            <a:r>
              <a:rPr lang="en-US" dirty="0" smtClean="0"/>
              <a:t>Each of the four teams sends one competitor to the front. They have to hold a chair with arms extended in the air. The person who drops the chair first gets 10 points for their team,</a:t>
            </a:r>
            <a:r>
              <a:rPr lang="en-US" baseline="0" dirty="0" smtClean="0"/>
              <a:t> the second person out gets 20 points, third gets 30 points and the winner gets 40 points!</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8</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 Power Wrestle: </a:t>
            </a:r>
            <a:r>
              <a:rPr lang="en-US" dirty="0" smtClean="0"/>
              <a:t>Each team</a:t>
            </a:r>
            <a:r>
              <a:rPr lang="en-US" baseline="0" dirty="0" smtClean="0"/>
              <a:t> sends 1 contestant to compete in an arm wrestling competition. Two teams battle it out, then the next two teams and the two winners play in the final.</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9</a:t>
            </a:fld>
            <a:endParaRPr lang="en-US"/>
          </a:p>
        </p:txBody>
      </p:sp>
    </p:spTree>
    <p:extLst>
      <p:ext uri="{BB962C8B-B14F-4D97-AF65-F5344CB8AC3E}">
        <p14:creationId xmlns:p14="http://schemas.microsoft.com/office/powerpoint/2010/main" val="2143126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17/08/03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17/08/03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17/08/03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17/08/03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t>17/08/03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t>17/08/03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t>17/08/03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t>17/08/03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t>17/08/03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17/08/03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17/08/03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t>17/08/03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t>‹#›</a:t>
            </a:fld>
            <a:endParaRPr lang="en-US"/>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2155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67563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480976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512767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21309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330489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31186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87883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551457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890613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619221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0742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7519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9554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34247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37796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53685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75692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2466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2698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789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1820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65135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96712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47459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63681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38125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2772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9989</TotalTime>
  <Words>712</Words>
  <Application>Microsoft Macintosh PowerPoint</Application>
  <PresentationFormat>On-screen Show (4:3)</PresentationFormat>
  <Paragraphs>56</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570</cp:revision>
  <dcterms:created xsi:type="dcterms:W3CDTF">2015-09-10T12:52:54Z</dcterms:created>
  <dcterms:modified xsi:type="dcterms:W3CDTF">2017-08-03T15:03:03Z</dcterms:modified>
</cp:coreProperties>
</file>