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0" r:id="rId2"/>
    <p:sldId id="268" r:id="rId3"/>
    <p:sldId id="261" r:id="rId4"/>
    <p:sldId id="262" r:id="rId5"/>
    <p:sldId id="263" r:id="rId6"/>
    <p:sldId id="264" r:id="rId7"/>
    <p:sldId id="265" r:id="rId8"/>
    <p:sldId id="266" r:id="rId9"/>
    <p:sldId id="267" r:id="rId10"/>
    <p:sldId id="269" r:id="rId11"/>
    <p:sldId id="270" r:id="rId12"/>
    <p:sldId id="271" r:id="rId13"/>
    <p:sldId id="272" r:id="rId14"/>
    <p:sldId id="273" r:id="rId15"/>
    <p:sldId id="279" r:id="rId16"/>
    <p:sldId id="274" r:id="rId17"/>
    <p:sldId id="280" r:id="rId18"/>
    <p:sldId id="275" r:id="rId19"/>
    <p:sldId id="276" r:id="rId20"/>
    <p:sldId id="27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4660"/>
  </p:normalViewPr>
  <p:slideViewPr>
    <p:cSldViewPr snapToGrid="0" snapToObjects="1">
      <p:cViewPr varScale="1">
        <p:scale>
          <a:sx n="65" d="100"/>
          <a:sy n="65" d="100"/>
        </p:scale>
        <p:origin x="-112" y="-3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E7661A-61F7-8244-BA3A-FD5B2D9BF41A}" type="datetimeFigureOut">
              <a:rPr lang="en-US" smtClean="0"/>
              <a:t>17/08/15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EBC87-7978-4545-88BF-66E311E84E01}" type="slidenum">
              <a:rPr lang="en-US" smtClean="0"/>
              <a:t>‹#›</a:t>
            </a:fld>
            <a:endParaRPr lang="en-US"/>
          </a:p>
        </p:txBody>
      </p:sp>
    </p:spTree>
    <p:extLst>
      <p:ext uri="{BB962C8B-B14F-4D97-AF65-F5344CB8AC3E}">
        <p14:creationId xmlns:p14="http://schemas.microsoft.com/office/powerpoint/2010/main" val="20973641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Spirit-filled Prayer Workshop #2</a:t>
            </a:r>
            <a:endParaRPr lang="en-ZA"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Prayer Journey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CEBC87-7978-4545-88BF-66E311E84E01}" type="slidenum">
              <a:rPr lang="en-US" smtClean="0"/>
              <a:t>1</a:t>
            </a:fld>
            <a:endParaRPr lang="en-US"/>
          </a:p>
        </p:txBody>
      </p:sp>
    </p:spTree>
    <p:extLst>
      <p:ext uri="{BB962C8B-B14F-4D97-AF65-F5344CB8AC3E}">
        <p14:creationId xmlns:p14="http://schemas.microsoft.com/office/powerpoint/2010/main" val="2867363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Trees and Grass:</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CEBC87-7978-4545-88BF-66E311E84E01}" type="slidenum">
              <a:rPr lang="en-US" smtClean="0"/>
              <a:t>10</a:t>
            </a:fld>
            <a:endParaRPr lang="en-US"/>
          </a:p>
        </p:txBody>
      </p:sp>
    </p:spTree>
    <p:extLst>
      <p:ext uri="{BB962C8B-B14F-4D97-AF65-F5344CB8AC3E}">
        <p14:creationId xmlns:p14="http://schemas.microsoft.com/office/powerpoint/2010/main" val="3610071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Sky:</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CEBC87-7978-4545-88BF-66E311E84E01}" type="slidenum">
              <a:rPr lang="en-US" smtClean="0"/>
              <a:t>11</a:t>
            </a:fld>
            <a:endParaRPr lang="en-US"/>
          </a:p>
        </p:txBody>
      </p:sp>
    </p:spTree>
    <p:extLst>
      <p:ext uri="{BB962C8B-B14F-4D97-AF65-F5344CB8AC3E}">
        <p14:creationId xmlns:p14="http://schemas.microsoft.com/office/powerpoint/2010/main" val="360881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5. More Journeys: </a:t>
            </a:r>
            <a:r>
              <a:rPr lang="en-US" sz="1200" kern="1200" dirty="0" smtClean="0">
                <a:solidFill>
                  <a:schemeClr val="tx1"/>
                </a:solidFill>
                <a:effectLst/>
                <a:latin typeface="+mn-lt"/>
                <a:ea typeface="+mn-ea"/>
                <a:cs typeface="+mn-cs"/>
              </a:rPr>
              <a:t>Check out the online resource page at (</a:t>
            </a:r>
            <a:r>
              <a:rPr lang="en-US" sz="1200" kern="1200" dirty="0" err="1" smtClean="0">
                <a:solidFill>
                  <a:schemeClr val="tx1"/>
                </a:solidFill>
                <a:effectLst/>
                <a:latin typeface="+mn-lt"/>
                <a:ea typeface="+mn-ea"/>
                <a:cs typeface="+mn-cs"/>
              </a:rPr>
              <a:t>bit.ly</a:t>
            </a:r>
            <a:r>
              <a:rPr lang="en-US" sz="1200" kern="1200" dirty="0" smtClean="0">
                <a:solidFill>
                  <a:schemeClr val="tx1"/>
                </a:solidFill>
                <a:effectLst/>
                <a:latin typeface="+mn-lt"/>
                <a:ea typeface="+mn-ea"/>
                <a:cs typeface="+mn-cs"/>
              </a:rPr>
              <a:t>/YMC2017)</a:t>
            </a:r>
            <a:r>
              <a:rPr lang="en-US" sz="1200" kern="1200" baseline="0" dirty="0" smtClean="0">
                <a:solidFill>
                  <a:schemeClr val="tx1"/>
                </a:solidFill>
                <a:effectLst/>
                <a:latin typeface="+mn-lt"/>
                <a:ea typeface="+mn-ea"/>
                <a:cs typeface="+mn-cs"/>
              </a:rPr>
              <a:t> for more creative journeys to use in your youth ministry.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CEBC87-7978-4545-88BF-66E311E84E01}" type="slidenum">
              <a:rPr lang="en-US" smtClean="0"/>
              <a:t>13</a:t>
            </a:fld>
            <a:endParaRPr lang="en-US"/>
          </a:p>
        </p:txBody>
      </p:sp>
    </p:spTree>
    <p:extLst>
      <p:ext uri="{BB962C8B-B14F-4D97-AF65-F5344CB8AC3E}">
        <p14:creationId xmlns:p14="http://schemas.microsoft.com/office/powerpoint/2010/main" val="2867363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The Tabernacle</a:t>
            </a:r>
            <a:endParaRPr lang="en-ZA" sz="120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kern="1200" smtClean="0">
                <a:solidFill>
                  <a:schemeClr val="tx1"/>
                </a:solidFill>
                <a:effectLst/>
                <a:latin typeface="+mn-lt"/>
                <a:ea typeface="+mn-ea"/>
                <a:cs typeface="+mn-cs"/>
              </a:rPr>
              <a:t>Jericho</a:t>
            </a:r>
            <a:endParaRPr lang="en-ZA" sz="1200" b="0" kern="1200" dirty="0" smtClean="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dirty="0" smtClean="0">
                <a:latin typeface="Calibri" charset="0"/>
              </a:rPr>
              <a:t>The Prodigal Son</a:t>
            </a:r>
            <a:endParaRPr lang="en-ZA" dirty="0">
              <a:latin typeface="Calibri"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FB0A7A65-DCC4-FD48-AB31-309E1D51B40C}" type="slidenum">
              <a:rPr lang="en-ZA"/>
              <a:pPr eaLnBrk="1" hangingPunct="1"/>
              <a:t>16</a:t>
            </a:fld>
            <a:endParaRPr lang="en-Z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r>
              <a:rPr lang="en-ZA" smtClean="0">
                <a:latin typeface="Calibri" charset="0"/>
              </a:rPr>
              <a:t>Heaven</a:t>
            </a:r>
            <a:r>
              <a:rPr lang="en-ZA" baseline="0" smtClean="0">
                <a:latin typeface="Calibri" charset="0"/>
              </a:rPr>
              <a:t> or Hell</a:t>
            </a:r>
            <a:endParaRPr lang="en-ZA" dirty="0">
              <a:latin typeface="Calibri"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charset="0"/>
              </a:defRPr>
            </a:lvl1pPr>
            <a:lvl2pPr marL="742950" indent="-285750" eaLnBrk="0" hangingPunct="0">
              <a:defRPr>
                <a:solidFill>
                  <a:schemeClr val="tx1"/>
                </a:solidFill>
                <a:latin typeface="Arial" charset="0"/>
                <a:ea typeface="ヒラギノ角ゴ Pro W3" charset="0"/>
              </a:defRPr>
            </a:lvl2pPr>
            <a:lvl3pPr marL="1143000" indent="-228600" eaLnBrk="0" hangingPunct="0">
              <a:defRPr>
                <a:solidFill>
                  <a:schemeClr val="tx1"/>
                </a:solidFill>
                <a:latin typeface="Arial" charset="0"/>
                <a:ea typeface="ヒラギノ角ゴ Pro W3" charset="0"/>
              </a:defRPr>
            </a:lvl3pPr>
            <a:lvl4pPr marL="1600200" indent="-228600" eaLnBrk="0" hangingPunct="0">
              <a:defRPr>
                <a:solidFill>
                  <a:schemeClr val="tx1"/>
                </a:solidFill>
                <a:latin typeface="Arial" charset="0"/>
                <a:ea typeface="ヒラギノ角ゴ Pro W3" charset="0"/>
              </a:defRPr>
            </a:lvl4pPr>
            <a:lvl5pPr marL="2057400" indent="-228600" eaLnBrk="0" hangingPunct="0">
              <a:defRPr>
                <a:solidFill>
                  <a:schemeClr val="tx1"/>
                </a:solidFill>
                <a:latin typeface="Arial" charset="0"/>
                <a:ea typeface="ヒラギノ角ゴ Pro W3" charset="0"/>
              </a:defRPr>
            </a:lvl5pPr>
            <a:lvl6pPr marL="2514600" indent="-228600" eaLnBrk="0" fontAlgn="base" hangingPunct="0">
              <a:spcBef>
                <a:spcPct val="0"/>
              </a:spcBef>
              <a:spcAft>
                <a:spcPct val="0"/>
              </a:spcAft>
              <a:defRPr>
                <a:solidFill>
                  <a:schemeClr val="tx1"/>
                </a:solidFill>
                <a:latin typeface="Arial" charset="0"/>
                <a:ea typeface="ヒラギノ角ゴ Pro W3" charset="0"/>
              </a:defRPr>
            </a:lvl6pPr>
            <a:lvl7pPr marL="2971800" indent="-228600" eaLnBrk="0" fontAlgn="base" hangingPunct="0">
              <a:spcBef>
                <a:spcPct val="0"/>
              </a:spcBef>
              <a:spcAft>
                <a:spcPct val="0"/>
              </a:spcAft>
              <a:defRPr>
                <a:solidFill>
                  <a:schemeClr val="tx1"/>
                </a:solidFill>
                <a:latin typeface="Arial" charset="0"/>
                <a:ea typeface="ヒラギノ角ゴ Pro W3" charset="0"/>
              </a:defRPr>
            </a:lvl7pPr>
            <a:lvl8pPr marL="3429000" indent="-228600" eaLnBrk="0" fontAlgn="base" hangingPunct="0">
              <a:spcBef>
                <a:spcPct val="0"/>
              </a:spcBef>
              <a:spcAft>
                <a:spcPct val="0"/>
              </a:spcAft>
              <a:defRPr>
                <a:solidFill>
                  <a:schemeClr val="tx1"/>
                </a:solidFill>
                <a:latin typeface="Arial" charset="0"/>
                <a:ea typeface="ヒラギノ角ゴ Pro W3" charset="0"/>
              </a:defRPr>
            </a:lvl8pPr>
            <a:lvl9pPr marL="3886200" indent="-228600" eaLnBrk="0" fontAlgn="base" hangingPunct="0">
              <a:spcBef>
                <a:spcPct val="0"/>
              </a:spcBef>
              <a:spcAft>
                <a:spcPct val="0"/>
              </a:spcAft>
              <a:defRPr>
                <a:solidFill>
                  <a:schemeClr val="tx1"/>
                </a:solidFill>
                <a:latin typeface="Arial" charset="0"/>
                <a:ea typeface="ヒラギノ角ゴ Pro W3" charset="0"/>
              </a:defRPr>
            </a:lvl9pPr>
          </a:lstStyle>
          <a:p>
            <a:pPr eaLnBrk="1" hangingPunct="1"/>
            <a:fld id="{FB0A7A65-DCC4-FD48-AB31-309E1D51B40C}" type="slidenum">
              <a:rPr lang="en-ZA"/>
              <a:pPr eaLnBrk="1" hangingPunct="1"/>
              <a:t>17</a:t>
            </a:fld>
            <a:endParaRPr lang="en-Z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AB371375-86F9-9148-A4EB-30743B3014AA}" type="slidenum">
              <a:rPr lang="en-US" sz="1200"/>
              <a:pPr/>
              <a:t>18</a:t>
            </a:fld>
            <a:endParaRPr lang="en-US" sz="1200"/>
          </a:p>
        </p:txBody>
      </p:sp>
      <p:sp>
        <p:nvSpPr>
          <p:cNvPr id="3174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174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r>
              <a:rPr lang="en-US" dirty="0" smtClean="0">
                <a:latin typeface="Calibri" charset="0"/>
              </a:rPr>
              <a:t>Relating</a:t>
            </a:r>
            <a:r>
              <a:rPr lang="en-US" baseline="0" dirty="0" smtClean="0">
                <a:latin typeface="Calibri" charset="0"/>
              </a:rPr>
              <a:t> to Jesus</a:t>
            </a:r>
            <a:endParaRPr lang="en-US" dirty="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My Heart, Christ’s Home: This is a contemplative</a:t>
            </a:r>
            <a:r>
              <a:rPr lang="en-ZA" baseline="0" dirty="0" smtClean="0">
                <a:latin typeface="Calibri" charset="0"/>
              </a:rPr>
              <a:t> journey based on a classic book of the same title. I recreated the experience for high schoolers in my home and had them walk through the various locations explored in the book and re-created the experience as creatively as possible.</a:t>
            </a:r>
            <a:endParaRPr lang="en-ZA" dirty="0">
              <a:latin typeface="Calibri" charset="0"/>
            </a:endParaRPr>
          </a:p>
        </p:txBody>
      </p:sp>
      <p:sp>
        <p:nvSpPr>
          <p:cNvPr id="92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F52C238-D798-BC45-818B-0C5D3E45C4EA}" type="slidenum">
              <a:rPr lang="en-ZA">
                <a:latin typeface="Calibri" charset="0"/>
              </a:rPr>
              <a:pPr eaLnBrk="1" hangingPunct="1"/>
              <a:t>19</a:t>
            </a:fld>
            <a:endParaRPr lang="en-ZA">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Spiritual Workout</a:t>
            </a:r>
            <a:endParaRPr lang="en-ZA" sz="1200" b="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need help connecting with God in prayer. One of the best ways to get people praying deeply is to facilitate a prayer journey using the Word of God or the place where you are situated. In this workshop we are going to start with a Bible based journey through Psalms and then we are going to leave the room and experience God in the surrounding area.</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CEBC87-7978-4545-88BF-66E311E84E01}" type="slidenum">
              <a:rPr lang="en-US" smtClean="0"/>
              <a:t>2</a:t>
            </a:fld>
            <a:endParaRPr lang="en-US"/>
          </a:p>
        </p:txBody>
      </p:sp>
    </p:spTree>
    <p:extLst>
      <p:ext uri="{BB962C8B-B14F-4D97-AF65-F5344CB8AC3E}">
        <p14:creationId xmlns:p14="http://schemas.microsoft.com/office/powerpoint/2010/main" val="286736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1. Read</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As the deer pants for streams of water, so my soul pants for you, O God. My soul thirsts for God, for the living God. When can I go and meet with God? Why are you downcast, O my soul? Why so disturbed within me? Put your hope in God, for I will yet praise him, my </a:t>
            </a:r>
            <a:r>
              <a:rPr lang="en-US" sz="1200" i="1" kern="1200" dirty="0" err="1" smtClean="0">
                <a:solidFill>
                  <a:schemeClr val="tx1"/>
                </a:solidFill>
                <a:effectLst/>
                <a:latin typeface="+mn-lt"/>
                <a:ea typeface="+mn-ea"/>
                <a:cs typeface="+mn-cs"/>
              </a:rPr>
              <a:t>Saviour</a:t>
            </a:r>
            <a:r>
              <a:rPr lang="en-US" sz="1200" i="1" kern="1200" dirty="0" smtClean="0">
                <a:solidFill>
                  <a:schemeClr val="tx1"/>
                </a:solidFill>
                <a:effectLst/>
                <a:latin typeface="+mn-lt"/>
                <a:ea typeface="+mn-ea"/>
                <a:cs typeface="+mn-cs"/>
              </a:rPr>
              <a:t> and my God. (Psalm 41:1,2,5)</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CEBC87-7978-4545-88BF-66E311E84E01}" type="slidenum">
              <a:rPr lang="en-US" smtClean="0"/>
              <a:t>3</a:t>
            </a:fld>
            <a:endParaRPr lang="en-US"/>
          </a:p>
        </p:txBody>
      </p:sp>
    </p:spTree>
    <p:extLst>
      <p:ext uri="{BB962C8B-B14F-4D97-AF65-F5344CB8AC3E}">
        <p14:creationId xmlns:p14="http://schemas.microsoft.com/office/powerpoint/2010/main" val="66054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2. Journal</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does this passage connect with my heart? </a:t>
            </a:r>
            <a:br>
              <a:rPr lang="en-US" sz="1200" kern="1200" dirty="0" smtClean="0">
                <a:solidFill>
                  <a:schemeClr val="tx1"/>
                </a:solidFill>
                <a:effectLst/>
                <a:latin typeface="+mn-lt"/>
                <a:ea typeface="+mn-ea"/>
                <a:cs typeface="+mn-cs"/>
              </a:rPr>
            </a:b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does it express my desire to connect with God today?</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9CCEBC87-7978-4545-88BF-66E311E84E01}" type="slidenum">
              <a:rPr lang="en-US" smtClean="0"/>
              <a:t>4</a:t>
            </a:fld>
            <a:endParaRPr lang="en-US"/>
          </a:p>
        </p:txBody>
      </p:sp>
    </p:spTree>
    <p:extLst>
      <p:ext uri="{BB962C8B-B14F-4D97-AF65-F5344CB8AC3E}">
        <p14:creationId xmlns:p14="http://schemas.microsoft.com/office/powerpoint/2010/main" val="3464237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3. Reflect: </a:t>
            </a:r>
            <a:r>
              <a:rPr lang="en-US" sz="1200" i="1" kern="1200" dirty="0" smtClean="0">
                <a:solidFill>
                  <a:schemeClr val="tx1"/>
                </a:solidFill>
                <a:effectLst/>
                <a:latin typeface="+mn-lt"/>
                <a:ea typeface="+mn-ea"/>
                <a:cs typeface="+mn-cs"/>
              </a:rPr>
              <a:t>What a wildly wonderful world, God! You made it all, with Wisdom at your side, made earth overflow with your wonderful creations. Oh, look - the deep, wide sea, brimming with fish past counting, sardines and sharks and salmon. Ships plow those waters, and Leviathan, your pet dragon, romps in them. All the creatures look expectantly to you to give them their meals on time. You come, and they gather around; you open your hand and they eat from it. If you turned your back, they’d die in a minute - Take back your Spirit and they die, revert to original mud; Send out your Spirit and they spring to life - the whole countryside in bloom and blossom. The glory of God - let it last forever! Let God enjoy his creation! He takes one look at earth and triggers an earthquake, points a finger at the mountains, and volcanoes erupt. Oh, let me sing to God all my life long, sing hymns to my God as long as I live! Oh, let my song please him; I’m so pleased to be singing to God. But clear the ground of sinners—no more godless men and women! O my soul, bless God! </a:t>
            </a:r>
            <a:r>
              <a:rPr lang="en-US" sz="1200" kern="1200" dirty="0" smtClean="0">
                <a:solidFill>
                  <a:schemeClr val="tx1"/>
                </a:solidFill>
                <a:effectLst/>
                <a:latin typeface="+mn-lt"/>
                <a:ea typeface="+mn-ea"/>
                <a:cs typeface="+mn-cs"/>
              </a:rPr>
              <a:t>(Psalm 104:24-34).</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Write down any thoughts that come to mind: </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CEBC87-7978-4545-88BF-66E311E84E01}" type="slidenum">
              <a:rPr lang="en-US" smtClean="0"/>
              <a:t>5</a:t>
            </a:fld>
            <a:endParaRPr lang="en-US"/>
          </a:p>
        </p:txBody>
      </p:sp>
    </p:spTree>
    <p:extLst>
      <p:ext uri="{BB962C8B-B14F-4D97-AF65-F5344CB8AC3E}">
        <p14:creationId xmlns:p14="http://schemas.microsoft.com/office/powerpoint/2010/main" val="2188170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4. Journey</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As you embark on the prayer walk you will come across the following landmarks – stop at each one of them and ask God what he wants to say to you through each of the them - journal your thoughts along the way:</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CEBC87-7978-4545-88BF-66E311E84E01}" type="slidenum">
              <a:rPr lang="en-US" smtClean="0"/>
              <a:t>6</a:t>
            </a:fld>
            <a:endParaRPr lang="en-US"/>
          </a:p>
        </p:txBody>
      </p:sp>
    </p:spTree>
    <p:extLst>
      <p:ext uri="{BB962C8B-B14F-4D97-AF65-F5344CB8AC3E}">
        <p14:creationId xmlns:p14="http://schemas.microsoft.com/office/powerpoint/2010/main" val="184209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Church Building:</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CEBC87-7978-4545-88BF-66E311E84E01}" type="slidenum">
              <a:rPr lang="en-US" smtClean="0"/>
              <a:t>7</a:t>
            </a:fld>
            <a:endParaRPr lang="en-US"/>
          </a:p>
        </p:txBody>
      </p:sp>
    </p:spTree>
    <p:extLst>
      <p:ext uri="{BB962C8B-B14F-4D97-AF65-F5344CB8AC3E}">
        <p14:creationId xmlns:p14="http://schemas.microsoft.com/office/powerpoint/2010/main" val="142146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The Parking Lot:</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CEBC87-7978-4545-88BF-66E311E84E01}" type="slidenum">
              <a:rPr lang="en-US" smtClean="0"/>
              <a:t>8</a:t>
            </a:fld>
            <a:endParaRPr lang="en-US"/>
          </a:p>
        </p:txBody>
      </p:sp>
    </p:spTree>
    <p:extLst>
      <p:ext uri="{BB962C8B-B14F-4D97-AF65-F5344CB8AC3E}">
        <p14:creationId xmlns:p14="http://schemas.microsoft.com/office/powerpoint/2010/main" val="310049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Traffic in the Street:</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CEBC87-7978-4545-88BF-66E311E84E01}" type="slidenum">
              <a:rPr lang="en-US" smtClean="0"/>
              <a:t>9</a:t>
            </a:fld>
            <a:endParaRPr lang="en-US"/>
          </a:p>
        </p:txBody>
      </p:sp>
    </p:spTree>
    <p:extLst>
      <p:ext uri="{BB962C8B-B14F-4D97-AF65-F5344CB8AC3E}">
        <p14:creationId xmlns:p14="http://schemas.microsoft.com/office/powerpoint/2010/main" val="1286527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A6F0AC-450A-5D42-A36A-BF9BE5C7DD5A}" type="datetimeFigureOut">
              <a:rPr lang="en-US" smtClean="0"/>
              <a:t>17/08/15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BEE6F-E473-2743-B845-A2795D31DD07}" type="slidenum">
              <a:rPr lang="en-US" smtClean="0"/>
              <a:t>‹#›</a:t>
            </a:fld>
            <a:endParaRPr lang="en-US"/>
          </a:p>
        </p:txBody>
      </p:sp>
    </p:spTree>
    <p:extLst>
      <p:ext uri="{BB962C8B-B14F-4D97-AF65-F5344CB8AC3E}">
        <p14:creationId xmlns:p14="http://schemas.microsoft.com/office/powerpoint/2010/main" val="2131346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6F0AC-450A-5D42-A36A-BF9BE5C7DD5A}" type="datetimeFigureOut">
              <a:rPr lang="en-US" smtClean="0"/>
              <a:t>17/08/15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BEE6F-E473-2743-B845-A2795D31DD07}" type="slidenum">
              <a:rPr lang="en-US" smtClean="0"/>
              <a:t>‹#›</a:t>
            </a:fld>
            <a:endParaRPr lang="en-US"/>
          </a:p>
        </p:txBody>
      </p:sp>
    </p:spTree>
    <p:extLst>
      <p:ext uri="{BB962C8B-B14F-4D97-AF65-F5344CB8AC3E}">
        <p14:creationId xmlns:p14="http://schemas.microsoft.com/office/powerpoint/2010/main" val="122799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6F0AC-450A-5D42-A36A-BF9BE5C7DD5A}" type="datetimeFigureOut">
              <a:rPr lang="en-US" smtClean="0"/>
              <a:t>17/08/15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BEE6F-E473-2743-B845-A2795D31DD07}" type="slidenum">
              <a:rPr lang="en-US" smtClean="0"/>
              <a:t>‹#›</a:t>
            </a:fld>
            <a:endParaRPr lang="en-US"/>
          </a:p>
        </p:txBody>
      </p:sp>
    </p:spTree>
    <p:extLst>
      <p:ext uri="{BB962C8B-B14F-4D97-AF65-F5344CB8AC3E}">
        <p14:creationId xmlns:p14="http://schemas.microsoft.com/office/powerpoint/2010/main" val="291641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A6F0AC-450A-5D42-A36A-BF9BE5C7DD5A}" type="datetimeFigureOut">
              <a:rPr lang="en-US" smtClean="0"/>
              <a:t>17/08/15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BEE6F-E473-2743-B845-A2795D31DD07}" type="slidenum">
              <a:rPr lang="en-US" smtClean="0"/>
              <a:t>‹#›</a:t>
            </a:fld>
            <a:endParaRPr lang="en-US"/>
          </a:p>
        </p:txBody>
      </p:sp>
    </p:spTree>
    <p:extLst>
      <p:ext uri="{BB962C8B-B14F-4D97-AF65-F5344CB8AC3E}">
        <p14:creationId xmlns:p14="http://schemas.microsoft.com/office/powerpoint/2010/main" val="3473534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A6F0AC-450A-5D42-A36A-BF9BE5C7DD5A}" type="datetimeFigureOut">
              <a:rPr lang="en-US" smtClean="0"/>
              <a:t>17/08/15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CBEE6F-E473-2743-B845-A2795D31DD07}" type="slidenum">
              <a:rPr lang="en-US" smtClean="0"/>
              <a:t>‹#›</a:t>
            </a:fld>
            <a:endParaRPr lang="en-US"/>
          </a:p>
        </p:txBody>
      </p:sp>
    </p:spTree>
    <p:extLst>
      <p:ext uri="{BB962C8B-B14F-4D97-AF65-F5344CB8AC3E}">
        <p14:creationId xmlns:p14="http://schemas.microsoft.com/office/powerpoint/2010/main" val="48525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A6F0AC-450A-5D42-A36A-BF9BE5C7DD5A}" type="datetimeFigureOut">
              <a:rPr lang="en-US" smtClean="0"/>
              <a:t>17/08/15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BEE6F-E473-2743-B845-A2795D31DD07}" type="slidenum">
              <a:rPr lang="en-US" smtClean="0"/>
              <a:t>‹#›</a:t>
            </a:fld>
            <a:endParaRPr lang="en-US"/>
          </a:p>
        </p:txBody>
      </p:sp>
    </p:spTree>
    <p:extLst>
      <p:ext uri="{BB962C8B-B14F-4D97-AF65-F5344CB8AC3E}">
        <p14:creationId xmlns:p14="http://schemas.microsoft.com/office/powerpoint/2010/main" val="3086406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A6F0AC-450A-5D42-A36A-BF9BE5C7DD5A}" type="datetimeFigureOut">
              <a:rPr lang="en-US" smtClean="0"/>
              <a:t>17/08/15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CBEE6F-E473-2743-B845-A2795D31DD07}" type="slidenum">
              <a:rPr lang="en-US" smtClean="0"/>
              <a:t>‹#›</a:t>
            </a:fld>
            <a:endParaRPr lang="en-US"/>
          </a:p>
        </p:txBody>
      </p:sp>
    </p:spTree>
    <p:extLst>
      <p:ext uri="{BB962C8B-B14F-4D97-AF65-F5344CB8AC3E}">
        <p14:creationId xmlns:p14="http://schemas.microsoft.com/office/powerpoint/2010/main" val="153722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A6F0AC-450A-5D42-A36A-BF9BE5C7DD5A}" type="datetimeFigureOut">
              <a:rPr lang="en-US" smtClean="0"/>
              <a:t>17/08/15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CBEE6F-E473-2743-B845-A2795D31DD07}" type="slidenum">
              <a:rPr lang="en-US" smtClean="0"/>
              <a:t>‹#›</a:t>
            </a:fld>
            <a:endParaRPr lang="en-US"/>
          </a:p>
        </p:txBody>
      </p:sp>
    </p:spTree>
    <p:extLst>
      <p:ext uri="{BB962C8B-B14F-4D97-AF65-F5344CB8AC3E}">
        <p14:creationId xmlns:p14="http://schemas.microsoft.com/office/powerpoint/2010/main" val="76235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6F0AC-450A-5D42-A36A-BF9BE5C7DD5A}" type="datetimeFigureOut">
              <a:rPr lang="en-US" smtClean="0"/>
              <a:t>17/08/15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CBEE6F-E473-2743-B845-A2795D31DD07}" type="slidenum">
              <a:rPr lang="en-US" smtClean="0"/>
              <a:t>‹#›</a:t>
            </a:fld>
            <a:endParaRPr lang="en-US"/>
          </a:p>
        </p:txBody>
      </p:sp>
    </p:spTree>
    <p:extLst>
      <p:ext uri="{BB962C8B-B14F-4D97-AF65-F5344CB8AC3E}">
        <p14:creationId xmlns:p14="http://schemas.microsoft.com/office/powerpoint/2010/main" val="4210817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6F0AC-450A-5D42-A36A-BF9BE5C7DD5A}" type="datetimeFigureOut">
              <a:rPr lang="en-US" smtClean="0"/>
              <a:t>17/08/15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BEE6F-E473-2743-B845-A2795D31DD07}" type="slidenum">
              <a:rPr lang="en-US" smtClean="0"/>
              <a:t>‹#›</a:t>
            </a:fld>
            <a:endParaRPr lang="en-US"/>
          </a:p>
        </p:txBody>
      </p:sp>
    </p:spTree>
    <p:extLst>
      <p:ext uri="{BB962C8B-B14F-4D97-AF65-F5344CB8AC3E}">
        <p14:creationId xmlns:p14="http://schemas.microsoft.com/office/powerpoint/2010/main" val="2625050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A6F0AC-450A-5D42-A36A-BF9BE5C7DD5A}" type="datetimeFigureOut">
              <a:rPr lang="en-US" smtClean="0"/>
              <a:t>17/08/15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CBEE6F-E473-2743-B845-A2795D31DD07}" type="slidenum">
              <a:rPr lang="en-US" smtClean="0"/>
              <a:t>‹#›</a:t>
            </a:fld>
            <a:endParaRPr lang="en-US"/>
          </a:p>
        </p:txBody>
      </p:sp>
    </p:spTree>
    <p:extLst>
      <p:ext uri="{BB962C8B-B14F-4D97-AF65-F5344CB8AC3E}">
        <p14:creationId xmlns:p14="http://schemas.microsoft.com/office/powerpoint/2010/main" val="737220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6F0AC-450A-5D42-A36A-BF9BE5C7DD5A}" type="datetimeFigureOut">
              <a:rPr lang="en-US" smtClean="0"/>
              <a:t>17/08/15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BEE6F-E473-2743-B845-A2795D31DD07}" type="slidenum">
              <a:rPr lang="en-US" smtClean="0"/>
              <a:t>‹#›</a:t>
            </a:fld>
            <a:endParaRPr lang="en-US"/>
          </a:p>
        </p:txBody>
      </p:sp>
    </p:spTree>
    <p:extLst>
      <p:ext uri="{BB962C8B-B14F-4D97-AF65-F5344CB8AC3E}">
        <p14:creationId xmlns:p14="http://schemas.microsoft.com/office/powerpoint/2010/main" val="3049327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95023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67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132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996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66068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310961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5955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95773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3067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2789345"/>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2395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17930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8020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441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09497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07328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26860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1997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1785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1472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TotalTime>
  <Words>575</Words>
  <Application>Microsoft Macintosh PowerPoint</Application>
  <PresentationFormat>On-screen Show (4:3)</PresentationFormat>
  <Paragraphs>43</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17</cp:revision>
  <dcterms:created xsi:type="dcterms:W3CDTF">2017-08-05T10:12:50Z</dcterms:created>
  <dcterms:modified xsi:type="dcterms:W3CDTF">2017-08-15T15:20:39Z</dcterms:modified>
</cp:coreProperties>
</file>