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793" r:id="rId12"/>
  </p:sldMasterIdLst>
  <p:notesMasterIdLst>
    <p:notesMasterId r:id="rId31"/>
  </p:notesMasterIdLst>
  <p:sldIdLst>
    <p:sldId id="449" r:id="rId13"/>
    <p:sldId id="679" r:id="rId14"/>
    <p:sldId id="451" r:id="rId15"/>
    <p:sldId id="452" r:id="rId16"/>
    <p:sldId id="453" r:id="rId17"/>
    <p:sldId id="454" r:id="rId18"/>
    <p:sldId id="455" r:id="rId19"/>
    <p:sldId id="457" r:id="rId20"/>
    <p:sldId id="464" r:id="rId21"/>
    <p:sldId id="467" r:id="rId22"/>
    <p:sldId id="468" r:id="rId23"/>
    <p:sldId id="469" r:id="rId24"/>
    <p:sldId id="674" r:id="rId25"/>
    <p:sldId id="675" r:id="rId26"/>
    <p:sldId id="676" r:id="rId27"/>
    <p:sldId id="677" r:id="rId28"/>
    <p:sldId id="680" r:id="rId29"/>
    <p:sldId id="681" r:id="rId30"/>
  </p:sldIdLst>
  <p:sldSz cx="9144000" cy="6858000" type="screen4x3"/>
  <p:notesSz cx="6858000" cy="9144000"/>
  <p:defaultTextStyle>
    <a:defPPr>
      <a:defRPr lang="en-US"/>
    </a:defPPr>
    <a:lvl1pPr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1pPr>
    <a:lvl2pPr marL="41148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2pPr>
    <a:lvl3pPr marL="82296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3pPr>
    <a:lvl4pPr marL="123444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4pPr>
    <a:lvl5pPr marL="164592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5pPr>
    <a:lvl6pPr marL="205740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6pPr>
    <a:lvl7pPr marL="246888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7pPr>
    <a:lvl8pPr marL="288036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8pPr>
    <a:lvl9pPr marL="329184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2" autoAdjust="0"/>
    <p:restoredTop sz="88530" autoAdjust="0"/>
  </p:normalViewPr>
  <p:slideViewPr>
    <p:cSldViewPr>
      <p:cViewPr varScale="1">
        <p:scale>
          <a:sx n="74" d="100"/>
          <a:sy n="74" d="100"/>
        </p:scale>
        <p:origin x="-112" y="-264"/>
      </p:cViewPr>
      <p:guideLst>
        <p:guide orient="horz" pos="2405"/>
        <p:guide orient="horz" pos="1426"/>
        <p:guide pos="28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6A1E9-50C9-8945-A303-CC7D6F174A32}" type="datetimeFigureOut">
              <a:rPr lang="en-US" smtClean="0"/>
              <a:t>17/08/06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193C2-5522-E249-A44F-C623B20A76E1}" type="slidenum">
              <a:rPr lang="en-US" smtClean="0"/>
              <a:t>‹#›</a:t>
            </a:fld>
            <a:endParaRPr lang="en-US"/>
          </a:p>
        </p:txBody>
      </p:sp>
    </p:spTree>
    <p:extLst>
      <p:ext uri="{BB962C8B-B14F-4D97-AF65-F5344CB8AC3E}">
        <p14:creationId xmlns:p14="http://schemas.microsoft.com/office/powerpoint/2010/main" val="829243757"/>
      </p:ext>
    </p:extLst>
  </p:cSld>
  <p:clrMap bg1="lt1" tx1="dk1" bg2="lt2" tx2="dk2" accent1="accent1" accent2="accent2" accent3="accent3" accent4="accent4" accent5="accent5" accent6="accent6" hlink="hlink" folHlink="folHlink"/>
  <p:notesStyle>
    <a:lvl1pPr marL="0" algn="l" defTabSz="411480" rtl="0" eaLnBrk="1" latinLnBrk="0" hangingPunct="1">
      <a:defRPr sz="1100" kern="1200">
        <a:solidFill>
          <a:schemeClr val="tx1"/>
        </a:solidFill>
        <a:latin typeface="+mn-lt"/>
        <a:ea typeface="+mn-ea"/>
        <a:cs typeface="+mn-cs"/>
      </a:defRPr>
    </a:lvl1pPr>
    <a:lvl2pPr marL="411480" algn="l" defTabSz="411480" rtl="0" eaLnBrk="1" latinLnBrk="0" hangingPunct="1">
      <a:defRPr sz="1100" kern="1200">
        <a:solidFill>
          <a:schemeClr val="tx1"/>
        </a:solidFill>
        <a:latin typeface="+mn-lt"/>
        <a:ea typeface="+mn-ea"/>
        <a:cs typeface="+mn-cs"/>
      </a:defRPr>
    </a:lvl2pPr>
    <a:lvl3pPr marL="822960" algn="l" defTabSz="411480" rtl="0" eaLnBrk="1" latinLnBrk="0" hangingPunct="1">
      <a:defRPr sz="1100" kern="1200">
        <a:solidFill>
          <a:schemeClr val="tx1"/>
        </a:solidFill>
        <a:latin typeface="+mn-lt"/>
        <a:ea typeface="+mn-ea"/>
        <a:cs typeface="+mn-cs"/>
      </a:defRPr>
    </a:lvl3pPr>
    <a:lvl4pPr marL="1234440" algn="l" defTabSz="411480" rtl="0" eaLnBrk="1" latinLnBrk="0" hangingPunct="1">
      <a:defRPr sz="1100" kern="1200">
        <a:solidFill>
          <a:schemeClr val="tx1"/>
        </a:solidFill>
        <a:latin typeface="+mn-lt"/>
        <a:ea typeface="+mn-ea"/>
        <a:cs typeface="+mn-cs"/>
      </a:defRPr>
    </a:lvl4pPr>
    <a:lvl5pPr marL="1645920" algn="l" defTabSz="411480" rtl="0" eaLnBrk="1" latinLnBrk="0" hangingPunct="1">
      <a:defRPr sz="1100" kern="1200">
        <a:solidFill>
          <a:schemeClr val="tx1"/>
        </a:solidFill>
        <a:latin typeface="+mn-lt"/>
        <a:ea typeface="+mn-ea"/>
        <a:cs typeface="+mn-cs"/>
      </a:defRPr>
    </a:lvl5pPr>
    <a:lvl6pPr marL="2057400" algn="l" defTabSz="411480" rtl="0" eaLnBrk="1" latinLnBrk="0" hangingPunct="1">
      <a:defRPr sz="1100" kern="1200">
        <a:solidFill>
          <a:schemeClr val="tx1"/>
        </a:solidFill>
        <a:latin typeface="+mn-lt"/>
        <a:ea typeface="+mn-ea"/>
        <a:cs typeface="+mn-cs"/>
      </a:defRPr>
    </a:lvl6pPr>
    <a:lvl7pPr marL="2468880" algn="l" defTabSz="411480" rtl="0" eaLnBrk="1" latinLnBrk="0" hangingPunct="1">
      <a:defRPr sz="1100" kern="1200">
        <a:solidFill>
          <a:schemeClr val="tx1"/>
        </a:solidFill>
        <a:latin typeface="+mn-lt"/>
        <a:ea typeface="+mn-ea"/>
        <a:cs typeface="+mn-cs"/>
      </a:defRPr>
    </a:lvl7pPr>
    <a:lvl8pPr marL="2880360" algn="l" defTabSz="411480" rtl="0" eaLnBrk="1" latinLnBrk="0" hangingPunct="1">
      <a:defRPr sz="1100" kern="1200">
        <a:solidFill>
          <a:schemeClr val="tx1"/>
        </a:solidFill>
        <a:latin typeface="+mn-lt"/>
        <a:ea typeface="+mn-ea"/>
        <a:cs typeface="+mn-cs"/>
      </a:defRPr>
    </a:lvl8pPr>
    <a:lvl9pPr marL="3291840" algn="l" defTabSz="41148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A. ENGAGE: </a:t>
            </a:r>
            <a:r>
              <a:rPr lang="en-US" sz="1100" kern="1200" dirty="0" smtClean="0">
                <a:solidFill>
                  <a:schemeClr val="tx1"/>
                </a:solidFill>
                <a:effectLst/>
                <a:latin typeface="+mn-lt"/>
                <a:ea typeface="+mn-ea"/>
                <a:cs typeface="+mn-cs"/>
              </a:rPr>
              <a:t>The first phase in our disciplemaking strategy is to Engage teens by connecting with them and bringing them to faith in Christ. We have three interventions</a:t>
            </a:r>
            <a:r>
              <a:rPr lang="en-US" sz="1100" kern="1200" baseline="0" dirty="0" smtClean="0">
                <a:solidFill>
                  <a:schemeClr val="tx1"/>
                </a:solidFill>
                <a:effectLst/>
                <a:latin typeface="+mn-lt"/>
                <a:ea typeface="+mn-ea"/>
                <a:cs typeface="+mn-cs"/>
              </a:rPr>
              <a:t> for this phase of our disciplemaking strategy: (1) Engage Friday. (2) Alpha Friday. (3) Engage Book.</a:t>
            </a:r>
            <a:r>
              <a:rPr lang="en-US" sz="1100" kern="1200" dirty="0" smtClean="0">
                <a:solidFill>
                  <a:schemeClr val="tx1"/>
                </a:solidFill>
                <a:effectLst/>
                <a:latin typeface="+mn-lt"/>
                <a:ea typeface="+mn-ea"/>
                <a:cs typeface="+mn-cs"/>
              </a:rPr>
              <a:t> </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a:t>
            </a:fld>
            <a:endParaRPr lang="en-ZA" sz="12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9:10-9:15 Refreshments. </a:t>
            </a:r>
            <a:r>
              <a:rPr lang="en-US" sz="1100" kern="1200" dirty="0" smtClean="0">
                <a:solidFill>
                  <a:schemeClr val="tx1"/>
                </a:solidFill>
                <a:effectLst/>
                <a:latin typeface="+mn-lt"/>
                <a:ea typeface="+mn-ea"/>
                <a:cs typeface="+mn-cs"/>
              </a:rPr>
              <a:t>We serve juice and biscuits in summer and Hot Chocolate and biscuits in winter. </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10</a:t>
            </a:fld>
            <a:endParaRPr lang="en-ZA" sz="1200">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1148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9:15-9:30 Hang Time.</a:t>
            </a:r>
            <a:r>
              <a:rPr lang="en-US" sz="1100" kern="1200" dirty="0" smtClean="0">
                <a:solidFill>
                  <a:schemeClr val="tx1"/>
                </a:solidFill>
                <a:effectLst/>
                <a:latin typeface="+mn-lt"/>
                <a:ea typeface="+mn-ea"/>
                <a:cs typeface="+mn-cs"/>
              </a:rPr>
              <a:t> We allow more time for the teens to hang out or play games in the room but we end promptly at 9:30 so parents are not kept waiting in the parking lot.</a:t>
            </a:r>
            <a:endParaRPr lang="en-ZA" sz="1100" kern="1200" dirty="0" smtClean="0">
              <a:solidFill>
                <a:schemeClr val="tx1"/>
              </a:solidFill>
              <a:effectLst/>
              <a:latin typeface="+mn-lt"/>
              <a:ea typeface="+mn-ea"/>
              <a:cs typeface="+mn-cs"/>
            </a:endParaRPr>
          </a:p>
          <a:p>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11</a:t>
            </a:fld>
            <a:endParaRPr lang="en-ZA" sz="1200">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9:30-9:45 Departure. </a:t>
            </a:r>
            <a:r>
              <a:rPr lang="en-US" sz="1100" kern="1200" dirty="0" smtClean="0">
                <a:solidFill>
                  <a:schemeClr val="tx1"/>
                </a:solidFill>
                <a:effectLst/>
                <a:latin typeface="+mn-lt"/>
                <a:ea typeface="+mn-ea"/>
                <a:cs typeface="+mn-cs"/>
              </a:rPr>
              <a:t>We spend some time in the parking lot engaging with parents, making sure everyone has a lift home and also have adult leaders drop teens off which is a great way to engage with teens.</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12</a:t>
            </a:fld>
            <a:endParaRPr lang="en-ZA"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Friday night event</a:t>
            </a:r>
            <a:r>
              <a:rPr lang="mr-IN" dirty="0" smtClean="0"/>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426436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a</a:t>
            </a:r>
            <a:r>
              <a:rPr lang="en-US" baseline="0" dirty="0" smtClean="0"/>
              <a:t> Dodge Ball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14</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Dodgeball - we divided into 6 teams and started with a round of friendly games where two team play each other and then the other two teams play each other. Then we had a knockout competition followed by a final game to reward the ultimate winners.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Small Group Questions:</a:t>
            </a:r>
            <a:r>
              <a:rPr lang="en-ZA" sz="1200" kern="1200" baseline="0" dirty="0" smtClean="0">
                <a:solidFill>
                  <a:schemeClr val="tx1"/>
                </a:solidFill>
                <a:effectLst/>
                <a:latin typeface="+mn-lt"/>
                <a:ea typeface="+mn-ea"/>
                <a:cs typeface="+mn-cs"/>
              </a:rPr>
              <a:t> (1)</a:t>
            </a:r>
            <a:r>
              <a:rPr lang="en-ZA" sz="1200" kern="1200" dirty="0" smtClean="0">
                <a:solidFill>
                  <a:schemeClr val="tx1"/>
                </a:solidFill>
                <a:effectLst/>
                <a:latin typeface="+mn-lt"/>
                <a:ea typeface="+mn-ea"/>
                <a:cs typeface="+mn-cs"/>
              </a:rPr>
              <a:t> What was the best part of playing dodgeball? (2) When</a:t>
            </a:r>
            <a:r>
              <a:rPr lang="en-ZA" sz="1200" kern="1200" baseline="0" dirty="0" smtClean="0">
                <a:solidFill>
                  <a:schemeClr val="tx1"/>
                </a:solidFill>
                <a:effectLst/>
                <a:latin typeface="+mn-lt"/>
                <a:ea typeface="+mn-ea"/>
                <a:cs typeface="+mn-cs"/>
              </a:rPr>
              <a:t> were you </a:t>
            </a:r>
            <a:r>
              <a:rPr lang="en-ZA" sz="1200" kern="1200" dirty="0" smtClean="0">
                <a:solidFill>
                  <a:schemeClr val="tx1"/>
                </a:solidFill>
                <a:effectLst/>
                <a:latin typeface="+mn-lt"/>
                <a:ea typeface="+mn-ea"/>
                <a:cs typeface="+mn-cs"/>
              </a:rPr>
              <a:t>struck by a dodgeball in life? (Leaders Note: Life can be like a game of dodgeball</a:t>
            </a:r>
            <a:r>
              <a:rPr lang="en-ZA" sz="1200" kern="1200" baseline="0" dirty="0" smtClean="0">
                <a:solidFill>
                  <a:schemeClr val="tx1"/>
                </a:solidFill>
                <a:effectLst/>
                <a:latin typeface="+mn-lt"/>
                <a:ea typeface="+mn-ea"/>
                <a:cs typeface="+mn-cs"/>
              </a:rPr>
              <a:t> where </a:t>
            </a:r>
            <a:r>
              <a:rPr lang="en-ZA" sz="1200" kern="1200" dirty="0" smtClean="0">
                <a:solidFill>
                  <a:schemeClr val="tx1"/>
                </a:solidFill>
                <a:effectLst/>
                <a:latin typeface="+mn-lt"/>
                <a:ea typeface="+mn-ea"/>
                <a:cs typeface="+mn-cs"/>
              </a:rPr>
              <a:t>blows come from friends, family members,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bad luck, the Devil,</a:t>
            </a:r>
            <a:r>
              <a:rPr lang="en-ZA" sz="1200" kern="1200" baseline="0" dirty="0" smtClean="0">
                <a:solidFill>
                  <a:schemeClr val="tx1"/>
                </a:solidFill>
                <a:effectLst/>
                <a:latin typeface="+mn-lt"/>
                <a:ea typeface="+mn-ea"/>
                <a:cs typeface="+mn-cs"/>
              </a:rPr>
              <a:t> etc</a:t>
            </a:r>
            <a:r>
              <a:rPr lang="en-ZA" sz="1200" kern="1200" dirty="0" smtClean="0">
                <a:solidFill>
                  <a:schemeClr val="tx1"/>
                </a:solidFill>
                <a:effectLst/>
                <a:latin typeface="+mn-lt"/>
                <a:ea typeface="+mn-ea"/>
                <a:cs typeface="+mn-cs"/>
              </a:rPr>
              <a:t>. Try and get your group members to talk about actual things that have harmed them in life). (3) What weapons has God given you to fight dodgeballs in life? </a:t>
            </a:r>
            <a:r>
              <a:rPr lang="en-ZA" dirty="0" smtClean="0"/>
              <a:t>“Hold up the shield of faith to stop the fiery arrows of the devil.</a:t>
            </a:r>
            <a:r>
              <a:rPr lang="en-ZA" baseline="30000" dirty="0" smtClean="0"/>
              <a:t> </a:t>
            </a:r>
            <a:r>
              <a:rPr lang="en-ZA" dirty="0" smtClean="0"/>
              <a:t>Put on salvation as your helmet, and take the sword of the Spirit, which is the word of God.</a:t>
            </a:r>
            <a:r>
              <a:rPr lang="en-ZA" baseline="0" dirty="0" smtClean="0"/>
              <a:t> </a:t>
            </a:r>
            <a:r>
              <a:rPr lang="en-ZA" dirty="0" smtClean="0"/>
              <a:t>Pray in the Spirit at all times and on every occasion.” (Ephesians 6:16-18). </a:t>
            </a:r>
            <a:r>
              <a:rPr lang="en-ZA" sz="1200" kern="1200" dirty="0" smtClean="0">
                <a:solidFill>
                  <a:schemeClr val="tx1"/>
                </a:solidFill>
                <a:effectLst/>
                <a:latin typeface="+mn-lt"/>
                <a:ea typeface="+mn-ea"/>
                <a:cs typeface="+mn-cs"/>
              </a:rPr>
              <a:t>(4) Pray for each other to use these weapons to defeat the attacks of the evil one.</a:t>
            </a:r>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1" dirty="0" smtClean="0">
                <a:solidFill>
                  <a:schemeClr val="bg1"/>
                </a:solidFill>
              </a:rPr>
              <a:t>(2)</a:t>
            </a:r>
            <a:r>
              <a:rPr lang="en-ZA" b="1" baseline="0" dirty="0" smtClean="0">
                <a:solidFill>
                  <a:schemeClr val="bg1"/>
                </a:solidFill>
              </a:rPr>
              <a:t> Alpha Friday. </a:t>
            </a:r>
            <a:r>
              <a:rPr lang="en-ZA" b="0" dirty="0" smtClean="0">
                <a:solidFill>
                  <a:schemeClr val="bg1"/>
                </a:solidFill>
              </a:rPr>
              <a:t>We use the Youth Alpha Series as an outreach tool</a:t>
            </a:r>
            <a:r>
              <a:rPr lang="en-ZA" b="0" baseline="0" dirty="0" smtClean="0">
                <a:solidFill>
                  <a:schemeClr val="bg1"/>
                </a:solidFill>
              </a:rPr>
              <a:t> to lead high schoolers into a saving relationship with Jesus!</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1" dirty="0" smtClean="0">
                <a:solidFill>
                  <a:schemeClr val="bg1"/>
                </a:solidFill>
              </a:rPr>
              <a:t>(3)</a:t>
            </a:r>
            <a:r>
              <a:rPr lang="en-ZA" b="1" baseline="0" dirty="0" smtClean="0">
                <a:solidFill>
                  <a:schemeClr val="bg1"/>
                </a:solidFill>
              </a:rPr>
              <a:t> Engage Book. </a:t>
            </a:r>
            <a:r>
              <a:rPr lang="en-ZA" b="0" dirty="0" smtClean="0">
                <a:solidFill>
                  <a:schemeClr val="bg1"/>
                </a:solidFill>
              </a:rPr>
              <a:t>We use the Engage Booklet to follow up with high</a:t>
            </a:r>
            <a:r>
              <a:rPr lang="en-ZA" b="0" baseline="0" dirty="0" smtClean="0">
                <a:solidFill>
                  <a:schemeClr val="bg1"/>
                </a:solidFill>
              </a:rPr>
              <a:t> schoolers who have given their lives to Jesus.</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11480" rtl="0" eaLnBrk="1" fontAlgn="auto" latinLnBrk="0" hangingPunct="1">
              <a:lnSpc>
                <a:spcPct val="100000"/>
              </a:lnSpc>
              <a:spcBef>
                <a:spcPct val="0"/>
              </a:spcBef>
              <a:spcAft>
                <a:spcPts val="0"/>
              </a:spcAft>
              <a:buClrTx/>
              <a:buSzTx/>
              <a:buFontTx/>
              <a:buNone/>
              <a:tabLst/>
              <a:defRPr/>
            </a:pPr>
            <a:r>
              <a:rPr lang="en-US" sz="1100" b="1" kern="1200" dirty="0" smtClean="0">
                <a:solidFill>
                  <a:schemeClr val="tx1"/>
                </a:solidFill>
                <a:effectLst/>
                <a:latin typeface="+mn-lt"/>
                <a:ea typeface="+mn-ea"/>
                <a:cs typeface="+mn-cs"/>
              </a:rPr>
              <a:t>(1)</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Engage Friday. </a:t>
            </a:r>
            <a:r>
              <a:rPr lang="en-US" sz="1100" kern="1200" dirty="0" smtClean="0">
                <a:solidFill>
                  <a:schemeClr val="tx1"/>
                </a:solidFill>
                <a:effectLst/>
                <a:latin typeface="+mn-lt"/>
                <a:ea typeface="+mn-ea"/>
                <a:cs typeface="+mn-cs"/>
              </a:rPr>
              <a:t>Our Friday night weekly ministry focuses primarily on this phase and is an opportunity for believers to bring teens that they are building relationships with into an event in which they can engage with others believers and with God. </a:t>
            </a:r>
            <a:r>
              <a:rPr lang="en-ZA" dirty="0" smtClean="0">
                <a:latin typeface="Calibri" charset="0"/>
              </a:rPr>
              <a:t>Here</a:t>
            </a:r>
            <a:r>
              <a:rPr lang="en-ZA" baseline="0" dirty="0" smtClean="0">
                <a:latin typeface="Calibri" charset="0"/>
              </a:rPr>
              <a:t> are some of the key components of our Engage event that takes place on a Friday night: Setup, Prayer. Hang Time, Welcome, Announcements, Main Event, Small Groups and Refreshments.</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6:30-6:45 Setup. </a:t>
            </a:r>
            <a:r>
              <a:rPr lang="en-US" sz="1100" kern="1200" dirty="0" smtClean="0">
                <a:solidFill>
                  <a:schemeClr val="tx1"/>
                </a:solidFill>
                <a:effectLst/>
                <a:latin typeface="+mn-lt"/>
                <a:ea typeface="+mn-ea"/>
                <a:cs typeface="+mn-cs"/>
              </a:rPr>
              <a:t>Those responsible for the night meet to walk through the night - set up any decor and get all the materials for the night ready. Those presenting the night are walked through the PowerPoint presentation that drives the event.</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3</a:t>
            </a:fld>
            <a:endParaRPr lang="en-ZA"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1148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6:45-7:15 Prayer. </a:t>
            </a:r>
            <a:r>
              <a:rPr lang="en-US" sz="1100" kern="1200" dirty="0" smtClean="0">
                <a:solidFill>
                  <a:schemeClr val="tx1"/>
                </a:solidFill>
                <a:effectLst/>
                <a:latin typeface="+mn-lt"/>
                <a:ea typeface="+mn-ea"/>
                <a:cs typeface="+mn-cs"/>
              </a:rPr>
              <a:t>Our leaders gather for a briefing about the event and what is required from them and we spend time praying that God will move in the lives of the teens. </a:t>
            </a:r>
            <a:endParaRPr lang="en-ZA" sz="1100" kern="1200" dirty="0" smtClean="0">
              <a:solidFill>
                <a:schemeClr val="tx1"/>
              </a:solidFill>
              <a:effectLst/>
              <a:latin typeface="+mn-lt"/>
              <a:ea typeface="+mn-ea"/>
              <a:cs typeface="+mn-cs"/>
            </a:endParaRPr>
          </a:p>
          <a:p>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4</a:t>
            </a:fld>
            <a:endParaRPr lang="en-ZA"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7:15-7:40 Chill. </a:t>
            </a:r>
            <a:r>
              <a:rPr lang="en-US" sz="1100" kern="1200" dirty="0" smtClean="0">
                <a:solidFill>
                  <a:schemeClr val="tx1"/>
                </a:solidFill>
                <a:effectLst/>
                <a:latin typeface="+mn-lt"/>
                <a:ea typeface="+mn-ea"/>
                <a:cs typeface="+mn-cs"/>
              </a:rPr>
              <a:t>This is our hang time where teens play games like Pool, Table Tennis, Foosball and Darts or just chill. The teen and adult leaders are encouraged to spend this time connecting with teens.</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5</a:t>
            </a:fld>
            <a:endParaRPr lang="en-ZA" sz="1200">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7:40-7:45 Welcome. </a:t>
            </a:r>
            <a:r>
              <a:rPr lang="en-US" sz="1100" kern="1200" dirty="0" smtClean="0">
                <a:solidFill>
                  <a:schemeClr val="tx1"/>
                </a:solidFill>
                <a:effectLst/>
                <a:latin typeface="+mn-lt"/>
                <a:ea typeface="+mn-ea"/>
                <a:cs typeface="+mn-cs"/>
              </a:rPr>
              <a:t>We welcome teens to the night and ask any newcomers to come forward to be introduced. We ask them their name, what school they are from and sometimes a silly question like the colour of their toothbrush or something like that.</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6</a:t>
            </a:fld>
            <a:endParaRPr lang="en-ZA"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7:45-7:50 Announcements. </a:t>
            </a:r>
            <a:r>
              <a:rPr lang="en-US" sz="1100" kern="1200" dirty="0" smtClean="0">
                <a:solidFill>
                  <a:schemeClr val="tx1"/>
                </a:solidFill>
                <a:effectLst/>
                <a:latin typeface="+mn-lt"/>
                <a:ea typeface="+mn-ea"/>
                <a:cs typeface="+mn-cs"/>
              </a:rPr>
              <a:t>This is a key part of the night as it connects newcomers and regulars into our wider ministry. We advertise our Sunday morning topic and the theme for next Friday night.</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7</a:t>
            </a:fld>
            <a:endParaRPr lang="en-ZA" sz="1200">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7:50-8:40 Event. </a:t>
            </a:r>
            <a:r>
              <a:rPr lang="en-US" sz="1100" kern="1200" dirty="0" smtClean="0">
                <a:solidFill>
                  <a:schemeClr val="tx1"/>
                </a:solidFill>
                <a:effectLst/>
                <a:latin typeface="+mn-lt"/>
                <a:ea typeface="+mn-ea"/>
                <a:cs typeface="+mn-cs"/>
              </a:rPr>
              <a:t>Next we introduce the theme for the night, often with a video clip, and then we launch into the event. The theme for the term and the night will determine what happens during this time.</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8</a:t>
            </a:fld>
            <a:endParaRPr lang="en-ZA" sz="1200">
              <a:solidFill>
                <a:prstClr val="black"/>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8:40-9:10 Small Groups. </a:t>
            </a:r>
            <a:r>
              <a:rPr lang="en-US" sz="1100" kern="1200" dirty="0" smtClean="0">
                <a:solidFill>
                  <a:schemeClr val="tx1"/>
                </a:solidFill>
                <a:effectLst/>
                <a:latin typeface="+mn-lt"/>
                <a:ea typeface="+mn-ea"/>
                <a:cs typeface="+mn-cs"/>
              </a:rPr>
              <a:t>Teens move into small groups and newcomers are assigned to a group. Our small group leaders get the questions on Wednesday night so they can prepare for this time. We currently use 4 to 5 small group question - the first one links to the event they just experienced and the rest take it deeper into spiritual matters. The time ends with prayer in line with what they discussed.</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9</a:t>
            </a:fld>
            <a:endParaRPr lang="en-ZA"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919065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637415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4016014"/>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33687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914116641"/>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240" y="2068830"/>
            <a:ext cx="13830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9430" y="2068830"/>
            <a:ext cx="13830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84116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4800039"/>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443659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2656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38697124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983873480"/>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03177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6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3504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461878"/>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295459"/>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vert="horz"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789227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313175"/>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a:prstGeom prst="rect">
            <a:avLst/>
          </a:prstGeom>
        </p:spPr>
        <p:txBody>
          <a:bodyPr vert="horz" lIns="82296" tIns="41148" rIns="82296"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95611577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sz="half" idx="1"/>
          </p:nvPr>
        </p:nvSpPr>
        <p:spPr>
          <a:xfrm>
            <a:off x="891540" y="742950"/>
            <a:ext cx="3611880" cy="53606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742950"/>
            <a:ext cx="3611880" cy="53606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321212"/>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9008800"/>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Tree>
    <p:extLst>
      <p:ext uri="{BB962C8B-B14F-4D97-AF65-F5344CB8AC3E}">
        <p14:creationId xmlns:p14="http://schemas.microsoft.com/office/powerpoint/2010/main" val="8267764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2365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63175484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505387481"/>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88290583"/>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52089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29300"/>
          </a:xfrm>
          <a:prstGeom prst="rect">
            <a:avLst/>
          </a:prstGeom>
        </p:spPr>
        <p:txBody>
          <a:bodyPr vert="eaVert"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221583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07022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9281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74991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09598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27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72983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0721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94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960858"/>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211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80416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205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90585710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90292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113447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910062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05427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01620281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19319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07835836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66070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8691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35040" cy="48691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2987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12001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11904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254704834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172209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15717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306439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0413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07607501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885494666"/>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46154651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34007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818328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2570678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2458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51601291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910" y="3474720"/>
            <a:ext cx="2051685" cy="21488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11755" y="3474720"/>
            <a:ext cx="2051685" cy="21488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06437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75622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699010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314548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50612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95492408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56610045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118769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3308" y="1257300"/>
            <a:ext cx="1060133" cy="4366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910" y="1257300"/>
            <a:ext cx="3043238" cy="4366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62586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726004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823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40755514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898825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926835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16574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233810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73328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030184536"/>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70938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95936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590"/>
            <a:ext cx="2057400" cy="59778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590"/>
            <a:ext cx="6035040" cy="597789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592442"/>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vert="horz"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0376680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114262"/>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a:prstGeom prst="rect">
            <a:avLst/>
          </a:prstGeom>
        </p:spPr>
        <p:txBody>
          <a:bodyPr vert="horz" lIns="82296" tIns="41148" rIns="82296"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371120881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90183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3475417"/>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50583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Tree>
    <p:extLst>
      <p:ext uri="{BB962C8B-B14F-4D97-AF65-F5344CB8AC3E}">
        <p14:creationId xmlns:p14="http://schemas.microsoft.com/office/powerpoint/2010/main" val="2714471727"/>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12083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17904585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75492192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62825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a:prstGeom prst="rect">
            <a:avLst/>
          </a:prstGeom>
        </p:spPr>
        <p:txBody>
          <a:bodyPr vert="eaVert"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85216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53339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2355556"/>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446391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316714926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70787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5463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222559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450789"/>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055866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97312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571466541"/>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9428385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240565"/>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214821"/>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262202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55734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454478473"/>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315316885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23001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84687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472207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0376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62806313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96737201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8063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926275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1819757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109164358"/>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075684"/>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91991745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5463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5762100"/>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900700"/>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109072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34373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99796053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27740511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104691"/>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46783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1540" y="253746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308610" indent="-308610" algn="ctr" rtl="0" eaLnBrk="0" fontAlgn="base" hangingPunct="0">
        <a:spcBef>
          <a:spcPct val="0"/>
        </a:spcBef>
        <a:spcAft>
          <a:spcPct val="0"/>
        </a:spcAft>
        <a:defRPr sz="2500">
          <a:solidFill>
            <a:schemeClr val="tx1"/>
          </a:solidFill>
          <a:latin typeface="+mn-lt"/>
          <a:ea typeface="+mn-ea"/>
          <a:cs typeface="ヒラギノ角ゴ Pro W3" charset="0"/>
          <a:sym typeface="Comic Sans MS" charset="0"/>
        </a:defRPr>
      </a:lvl1pPr>
      <a:lvl2pPr marL="668655" indent="-257175" algn="ctr" rtl="0" eaLnBrk="0" fontAlgn="base" hangingPunct="0">
        <a:spcBef>
          <a:spcPct val="0"/>
        </a:spcBef>
        <a:spcAft>
          <a:spcPct val="0"/>
        </a:spcAft>
        <a:defRPr sz="2500">
          <a:solidFill>
            <a:schemeClr val="tx1"/>
          </a:solidFill>
          <a:latin typeface="+mn-lt"/>
          <a:ea typeface="+mn-ea"/>
          <a:sym typeface="Comic Sans MS" charset="0"/>
        </a:defRPr>
      </a:lvl2pPr>
      <a:lvl3pPr marL="1028700" indent="-205740" algn="ctr" rtl="0" eaLnBrk="0" fontAlgn="base" hangingPunct="0">
        <a:spcBef>
          <a:spcPct val="0"/>
        </a:spcBef>
        <a:spcAft>
          <a:spcPct val="0"/>
        </a:spcAft>
        <a:defRPr sz="2500">
          <a:solidFill>
            <a:schemeClr val="tx1"/>
          </a:solidFill>
          <a:latin typeface="+mn-lt"/>
          <a:ea typeface="+mn-ea"/>
          <a:sym typeface="Comic Sans MS" charset="0"/>
        </a:defRPr>
      </a:lvl3pPr>
      <a:lvl4pPr marL="1440180" indent="-205740" algn="ctr" rtl="0" eaLnBrk="0" fontAlgn="base" hangingPunct="0">
        <a:spcBef>
          <a:spcPct val="0"/>
        </a:spcBef>
        <a:spcAft>
          <a:spcPct val="0"/>
        </a:spcAft>
        <a:defRPr sz="2500">
          <a:solidFill>
            <a:schemeClr val="tx1"/>
          </a:solidFill>
          <a:latin typeface="+mn-lt"/>
          <a:ea typeface="+mn-ea"/>
          <a:sym typeface="Comic Sans MS" charset="0"/>
        </a:defRPr>
      </a:lvl4pPr>
      <a:lvl5pPr marL="1851660" indent="-205740" algn="ctr" rtl="0" eaLnBrk="0" fontAlgn="base" hangingPunct="0">
        <a:spcBef>
          <a:spcPct val="0"/>
        </a:spcBef>
        <a:spcAft>
          <a:spcPct val="0"/>
        </a:spcAft>
        <a:defRPr sz="2500">
          <a:solidFill>
            <a:schemeClr val="tx1"/>
          </a:solidFill>
          <a:latin typeface="+mn-lt"/>
          <a:ea typeface="+mn-ea"/>
          <a:sym typeface="Comic Sans MS" charset="0"/>
        </a:defRPr>
      </a:lvl5pPr>
      <a:lvl6pPr marL="411480" algn="ctr" rtl="0" fontAlgn="base">
        <a:spcBef>
          <a:spcPct val="0"/>
        </a:spcBef>
        <a:spcAft>
          <a:spcPct val="0"/>
        </a:spcAft>
        <a:defRPr sz="2500">
          <a:solidFill>
            <a:schemeClr val="tx1"/>
          </a:solidFill>
          <a:latin typeface="+mn-lt"/>
          <a:ea typeface="+mn-ea"/>
          <a:sym typeface="Comic Sans MS" charset="0"/>
        </a:defRPr>
      </a:lvl6pPr>
      <a:lvl7pPr marL="822960" algn="ctr" rtl="0" fontAlgn="base">
        <a:spcBef>
          <a:spcPct val="0"/>
        </a:spcBef>
        <a:spcAft>
          <a:spcPct val="0"/>
        </a:spcAft>
        <a:defRPr sz="2500">
          <a:solidFill>
            <a:schemeClr val="tx1"/>
          </a:solidFill>
          <a:latin typeface="+mn-lt"/>
          <a:ea typeface="+mn-ea"/>
          <a:sym typeface="Comic Sans MS" charset="0"/>
        </a:defRPr>
      </a:lvl7pPr>
      <a:lvl8pPr marL="1234440" algn="ctr" rtl="0" fontAlgn="base">
        <a:spcBef>
          <a:spcPct val="0"/>
        </a:spcBef>
        <a:spcAft>
          <a:spcPct val="0"/>
        </a:spcAft>
        <a:defRPr sz="2500">
          <a:solidFill>
            <a:schemeClr val="tx1"/>
          </a:solidFill>
          <a:latin typeface="+mn-lt"/>
          <a:ea typeface="+mn-ea"/>
          <a:sym typeface="Comic Sans MS" charset="0"/>
        </a:defRPr>
      </a:lvl8pPr>
      <a:lvl9pPr marL="1645920" algn="ctr" rtl="0" fontAlgn="base">
        <a:spcBef>
          <a:spcPct val="0"/>
        </a:spcBef>
        <a:spcAft>
          <a:spcPct val="0"/>
        </a:spcAft>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11266" name="Rectangle 2"/>
          <p:cNvSpPr>
            <a:spLocks noGrp="1" noChangeArrowheads="1"/>
          </p:cNvSpPr>
          <p:nvPr>
            <p:ph type="body" idx="1"/>
          </p:nvPr>
        </p:nvSpPr>
        <p:spPr bwMode="auto">
          <a:xfrm>
            <a:off x="5349240" y="2068830"/>
            <a:ext cx="29032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891540" y="742950"/>
            <a:ext cx="7360920" cy="5360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91503" indent="-305753" algn="l" rtl="0" eaLnBrk="0" fontAlgn="base" hangingPunct="0">
        <a:spcBef>
          <a:spcPts val="4050"/>
        </a:spcBef>
        <a:spcAft>
          <a:spcPct val="0"/>
        </a:spcAft>
        <a:buSzPct val="66000"/>
        <a:buChar char="•"/>
        <a:defRPr sz="2500">
          <a:solidFill>
            <a:schemeClr val="tx1"/>
          </a:solidFill>
          <a:latin typeface="+mn-lt"/>
          <a:ea typeface="+mn-ea"/>
          <a:cs typeface="ヒラギノ角ゴ Pro W3" charset="0"/>
          <a:sym typeface="Comic Sans MS" charset="0"/>
        </a:defRPr>
      </a:lvl1pPr>
      <a:lvl2pPr marL="98012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2pPr>
      <a:lvl3pPr marL="135731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3pPr>
      <a:lvl4pPr marL="175736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4pPr>
      <a:lvl5pPr marL="216884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5pPr>
      <a:lvl6pPr marL="2580323" indent="-305753" algn="l" rtl="0" fontAlgn="base">
        <a:spcBef>
          <a:spcPts val="4050"/>
        </a:spcBef>
        <a:spcAft>
          <a:spcPct val="0"/>
        </a:spcAft>
        <a:buSzPct val="66000"/>
        <a:buChar char="•"/>
        <a:defRPr sz="2500">
          <a:solidFill>
            <a:schemeClr val="tx1"/>
          </a:solidFill>
          <a:latin typeface="+mn-lt"/>
          <a:ea typeface="+mn-ea"/>
          <a:sym typeface="Comic Sans MS" charset="0"/>
        </a:defRPr>
      </a:lvl6pPr>
      <a:lvl7pPr marL="2991803" indent="-305753" algn="l" rtl="0" fontAlgn="base">
        <a:spcBef>
          <a:spcPts val="4050"/>
        </a:spcBef>
        <a:spcAft>
          <a:spcPct val="0"/>
        </a:spcAft>
        <a:buSzPct val="66000"/>
        <a:buChar char="•"/>
        <a:defRPr sz="2500">
          <a:solidFill>
            <a:schemeClr val="tx1"/>
          </a:solidFill>
          <a:latin typeface="+mn-lt"/>
          <a:ea typeface="+mn-ea"/>
          <a:sym typeface="Comic Sans MS" charset="0"/>
        </a:defRPr>
      </a:lvl7pPr>
      <a:lvl8pPr marL="3403283" indent="-305753" algn="l" rtl="0" fontAlgn="base">
        <a:spcBef>
          <a:spcPts val="4050"/>
        </a:spcBef>
        <a:spcAft>
          <a:spcPct val="0"/>
        </a:spcAft>
        <a:buSzPct val="66000"/>
        <a:buChar char="•"/>
        <a:defRPr sz="2500">
          <a:solidFill>
            <a:schemeClr val="tx1"/>
          </a:solidFill>
          <a:latin typeface="+mn-lt"/>
          <a:ea typeface="+mn-ea"/>
          <a:sym typeface="Comic Sans MS" charset="0"/>
        </a:defRPr>
      </a:lvl8pPr>
      <a:lvl9pPr marL="3814763" indent="-305753" algn="l" rtl="0" fontAlgn="base">
        <a:spcBef>
          <a:spcPts val="405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F1C3725-5453-3542-A19C-130A3E12A89D}" type="datetimeFigureOut">
              <a:rPr lang="en-US" smtClean="0">
                <a:solidFill>
                  <a:prstClr val="black">
                    <a:tint val="75000"/>
                  </a:prstClr>
                </a:solidFill>
                <a:latin typeface="Calibri"/>
                <a:ea typeface="+mn-ea"/>
                <a:cs typeface="+mn-cs"/>
              </a:rPr>
              <a:pPr defTabSz="457200" fontAlgn="auto">
                <a:spcBef>
                  <a:spcPts val="0"/>
                </a:spcBef>
                <a:spcAft>
                  <a:spcPts val="0"/>
                </a:spcAft>
              </a:pPr>
              <a:t>17/08/06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577164D-674C-2F41-B1F2-272353E1E02B}"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1540" y="5177790"/>
            <a:ext cx="7360920" cy="129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308610" indent="-308610" algn="ctr" rtl="0" eaLnBrk="0" fontAlgn="base" hangingPunct="0">
        <a:spcBef>
          <a:spcPct val="0"/>
        </a:spcBef>
        <a:spcAft>
          <a:spcPct val="0"/>
        </a:spcAft>
        <a:defRPr sz="2200">
          <a:solidFill>
            <a:schemeClr val="tx1"/>
          </a:solidFill>
          <a:latin typeface="+mn-lt"/>
          <a:ea typeface="+mn-ea"/>
          <a:cs typeface="ヒラギノ角ゴ Pro W3" charset="0"/>
          <a:sym typeface="Comic Sans MS" charset="0"/>
        </a:defRPr>
      </a:lvl1pPr>
      <a:lvl2pPr marL="668655" indent="-257175" algn="ctr" rtl="0" eaLnBrk="0" fontAlgn="base" hangingPunct="0">
        <a:spcBef>
          <a:spcPct val="0"/>
        </a:spcBef>
        <a:spcAft>
          <a:spcPct val="0"/>
        </a:spcAft>
        <a:defRPr sz="2200">
          <a:solidFill>
            <a:schemeClr val="tx1"/>
          </a:solidFill>
          <a:latin typeface="+mn-lt"/>
          <a:ea typeface="+mn-ea"/>
          <a:sym typeface="Comic Sans MS" charset="0"/>
        </a:defRPr>
      </a:lvl2pPr>
      <a:lvl3pPr marL="1028700" indent="-205740" algn="ctr" rtl="0" eaLnBrk="0" fontAlgn="base" hangingPunct="0">
        <a:spcBef>
          <a:spcPct val="0"/>
        </a:spcBef>
        <a:spcAft>
          <a:spcPct val="0"/>
        </a:spcAft>
        <a:defRPr sz="2200">
          <a:solidFill>
            <a:schemeClr val="tx1"/>
          </a:solidFill>
          <a:latin typeface="+mn-lt"/>
          <a:ea typeface="+mn-ea"/>
          <a:sym typeface="Comic Sans MS" charset="0"/>
        </a:defRPr>
      </a:lvl3pPr>
      <a:lvl4pPr marL="1440180" indent="-205740" algn="ctr" rtl="0" eaLnBrk="0" fontAlgn="base" hangingPunct="0">
        <a:spcBef>
          <a:spcPct val="0"/>
        </a:spcBef>
        <a:spcAft>
          <a:spcPct val="0"/>
        </a:spcAft>
        <a:defRPr sz="2200">
          <a:solidFill>
            <a:schemeClr val="tx1"/>
          </a:solidFill>
          <a:latin typeface="+mn-lt"/>
          <a:ea typeface="+mn-ea"/>
          <a:sym typeface="Comic Sans MS" charset="0"/>
        </a:defRPr>
      </a:lvl4pPr>
      <a:lvl5pPr marL="1851660" indent="-205740" algn="ctr" rtl="0" eaLnBrk="0" fontAlgn="base" hangingPunct="0">
        <a:spcBef>
          <a:spcPct val="0"/>
        </a:spcBef>
        <a:spcAft>
          <a:spcPct val="0"/>
        </a:spcAft>
        <a:defRPr sz="2200">
          <a:solidFill>
            <a:schemeClr val="tx1"/>
          </a:solidFill>
          <a:latin typeface="+mn-lt"/>
          <a:ea typeface="+mn-ea"/>
          <a:sym typeface="Comic Sans MS" charset="0"/>
        </a:defRPr>
      </a:lvl5pPr>
      <a:lvl6pPr marL="411480" algn="ctr" rtl="0" fontAlgn="base">
        <a:spcBef>
          <a:spcPct val="0"/>
        </a:spcBef>
        <a:spcAft>
          <a:spcPct val="0"/>
        </a:spcAft>
        <a:defRPr sz="2200">
          <a:solidFill>
            <a:schemeClr val="tx1"/>
          </a:solidFill>
          <a:latin typeface="+mn-lt"/>
          <a:ea typeface="+mn-ea"/>
          <a:sym typeface="Comic Sans MS" charset="0"/>
        </a:defRPr>
      </a:lvl6pPr>
      <a:lvl7pPr marL="822960" algn="ctr" rtl="0" fontAlgn="base">
        <a:spcBef>
          <a:spcPct val="0"/>
        </a:spcBef>
        <a:spcAft>
          <a:spcPct val="0"/>
        </a:spcAft>
        <a:defRPr sz="2200">
          <a:solidFill>
            <a:schemeClr val="tx1"/>
          </a:solidFill>
          <a:latin typeface="+mn-lt"/>
          <a:ea typeface="+mn-ea"/>
          <a:sym typeface="Comic Sans MS" charset="0"/>
        </a:defRPr>
      </a:lvl7pPr>
      <a:lvl8pPr marL="1234440" algn="ctr" rtl="0" fontAlgn="base">
        <a:spcBef>
          <a:spcPct val="0"/>
        </a:spcBef>
        <a:spcAft>
          <a:spcPct val="0"/>
        </a:spcAft>
        <a:defRPr sz="2200">
          <a:solidFill>
            <a:schemeClr val="tx1"/>
          </a:solidFill>
          <a:latin typeface="+mn-lt"/>
          <a:ea typeface="+mn-ea"/>
          <a:sym typeface="Comic Sans MS" charset="0"/>
        </a:defRPr>
      </a:lvl8pPr>
      <a:lvl9pPr marL="1645920" algn="ctr" rtl="0" fontAlgn="base">
        <a:spcBef>
          <a:spcPct val="0"/>
        </a:spcBef>
        <a:spcAft>
          <a:spcPct val="0"/>
        </a:spcAft>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4098" name="Rectangle 2"/>
          <p:cNvSpPr>
            <a:spLocks noGrp="1" noChangeArrowheads="1"/>
          </p:cNvSpPr>
          <p:nvPr>
            <p:ph type="body" idx="1"/>
          </p:nvPr>
        </p:nvSpPr>
        <p:spPr bwMode="auto">
          <a:xfrm>
            <a:off x="891540" y="2068830"/>
            <a:ext cx="73609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91503" indent="-305753" algn="l" rtl="0" eaLnBrk="0" fontAlgn="base" hangingPunct="0">
        <a:spcBef>
          <a:spcPts val="2070"/>
        </a:spcBef>
        <a:spcAft>
          <a:spcPct val="0"/>
        </a:spcAft>
        <a:buSzPct val="66000"/>
        <a:buChar char="•"/>
        <a:defRPr sz="2500">
          <a:solidFill>
            <a:schemeClr val="tx1"/>
          </a:solidFill>
          <a:latin typeface="+mn-lt"/>
          <a:ea typeface="+mn-ea"/>
          <a:cs typeface="ヒラギノ角ゴ Pro W3" charset="0"/>
          <a:sym typeface="Comic Sans MS" charset="0"/>
        </a:defRPr>
      </a:lvl1pPr>
      <a:lvl2pPr marL="98012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2pPr>
      <a:lvl3pPr marL="135731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3pPr>
      <a:lvl4pPr marL="175736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4pPr>
      <a:lvl5pPr marL="216884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5pPr>
      <a:lvl6pPr marL="2580323" indent="-305753" algn="l" rtl="0" fontAlgn="base">
        <a:spcBef>
          <a:spcPts val="2070"/>
        </a:spcBef>
        <a:spcAft>
          <a:spcPct val="0"/>
        </a:spcAft>
        <a:buSzPct val="66000"/>
        <a:buChar char="•"/>
        <a:defRPr sz="2500">
          <a:solidFill>
            <a:schemeClr val="tx1"/>
          </a:solidFill>
          <a:latin typeface="+mn-lt"/>
          <a:ea typeface="+mn-ea"/>
          <a:sym typeface="Comic Sans MS" charset="0"/>
        </a:defRPr>
      </a:lvl6pPr>
      <a:lvl7pPr marL="2991803" indent="-305753" algn="l" rtl="0" fontAlgn="base">
        <a:spcBef>
          <a:spcPts val="2070"/>
        </a:spcBef>
        <a:spcAft>
          <a:spcPct val="0"/>
        </a:spcAft>
        <a:buSzPct val="66000"/>
        <a:buChar char="•"/>
        <a:defRPr sz="2500">
          <a:solidFill>
            <a:schemeClr val="tx1"/>
          </a:solidFill>
          <a:latin typeface="+mn-lt"/>
          <a:ea typeface="+mn-ea"/>
          <a:sym typeface="Comic Sans MS" charset="0"/>
        </a:defRPr>
      </a:lvl7pPr>
      <a:lvl8pPr marL="3403283" indent="-305753" algn="l" rtl="0" fontAlgn="base">
        <a:spcBef>
          <a:spcPts val="2070"/>
        </a:spcBef>
        <a:spcAft>
          <a:spcPct val="0"/>
        </a:spcAft>
        <a:buSzPct val="66000"/>
        <a:buChar char="•"/>
        <a:defRPr sz="2500">
          <a:solidFill>
            <a:schemeClr val="tx1"/>
          </a:solidFill>
          <a:latin typeface="+mn-lt"/>
          <a:ea typeface="+mn-ea"/>
          <a:sym typeface="Comic Sans MS" charset="0"/>
        </a:defRPr>
      </a:lvl8pPr>
      <a:lvl9pPr marL="3814763" indent="-305753" algn="l" rtl="0" fontAlgn="base">
        <a:spcBef>
          <a:spcPts val="207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body" idx="1"/>
          </p:nvPr>
        </p:nvSpPr>
        <p:spPr bwMode="auto">
          <a:xfrm>
            <a:off x="422910" y="3474720"/>
            <a:ext cx="4240530" cy="214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t"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
        <p:nvSpPr>
          <p:cNvPr id="5122" name="Rectangle 2"/>
          <p:cNvSpPr>
            <a:spLocks noGrp="1" noChangeArrowheads="1"/>
          </p:cNvSpPr>
          <p:nvPr>
            <p:ph type="title"/>
          </p:nvPr>
        </p:nvSpPr>
        <p:spPr bwMode="auto">
          <a:xfrm>
            <a:off x="422910" y="1257300"/>
            <a:ext cx="4240530" cy="214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b"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xmlns:p14="http://schemas.microsoft.com/office/powerpoint/2010/main"/>
  <p:txStyles>
    <p:titleStyle>
      <a:lvl1pPr algn="ctr" rtl="0" eaLnBrk="0" fontAlgn="base" hangingPunct="0">
        <a:spcBef>
          <a:spcPct val="0"/>
        </a:spcBef>
        <a:spcAft>
          <a:spcPct val="0"/>
        </a:spcAft>
        <a:defRPr sz="41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41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41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41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4100">
          <a:solidFill>
            <a:schemeClr val="tx1"/>
          </a:solidFill>
          <a:latin typeface="Comic Sans MS" charset="0"/>
          <a:ea typeface="ヒラギノ角ゴ Pro W3" charset="0"/>
          <a:sym typeface="Comic Sans MS" charset="0"/>
        </a:defRPr>
      </a:lvl9pPr>
    </p:titleStyle>
    <p:bodyStyle>
      <a:lvl1pPr marL="308610" indent="-308610" algn="ctr" rtl="0" eaLnBrk="0" fontAlgn="base" hangingPunct="0">
        <a:spcBef>
          <a:spcPct val="0"/>
        </a:spcBef>
        <a:spcAft>
          <a:spcPct val="0"/>
        </a:spcAft>
        <a:defRPr sz="2200">
          <a:solidFill>
            <a:schemeClr val="tx1"/>
          </a:solidFill>
          <a:latin typeface="+mn-lt"/>
          <a:ea typeface="+mn-ea"/>
          <a:cs typeface="ヒラギノ角ゴ Pro W3" charset="0"/>
          <a:sym typeface="Comic Sans MS" charset="0"/>
        </a:defRPr>
      </a:lvl1pPr>
      <a:lvl2pPr marL="668655" indent="-257175" algn="ctr" rtl="0" eaLnBrk="0" fontAlgn="base" hangingPunct="0">
        <a:spcBef>
          <a:spcPct val="0"/>
        </a:spcBef>
        <a:spcAft>
          <a:spcPct val="0"/>
        </a:spcAft>
        <a:defRPr sz="2200">
          <a:solidFill>
            <a:schemeClr val="tx1"/>
          </a:solidFill>
          <a:latin typeface="+mn-lt"/>
          <a:ea typeface="+mn-ea"/>
          <a:sym typeface="Comic Sans MS" charset="0"/>
        </a:defRPr>
      </a:lvl2pPr>
      <a:lvl3pPr marL="1028700" indent="-205740" algn="ctr" rtl="0" eaLnBrk="0" fontAlgn="base" hangingPunct="0">
        <a:spcBef>
          <a:spcPct val="0"/>
        </a:spcBef>
        <a:spcAft>
          <a:spcPct val="0"/>
        </a:spcAft>
        <a:defRPr sz="2200">
          <a:solidFill>
            <a:schemeClr val="tx1"/>
          </a:solidFill>
          <a:latin typeface="+mn-lt"/>
          <a:ea typeface="+mn-ea"/>
          <a:sym typeface="Comic Sans MS" charset="0"/>
        </a:defRPr>
      </a:lvl3pPr>
      <a:lvl4pPr marL="1440180" indent="-205740" algn="ctr" rtl="0" eaLnBrk="0" fontAlgn="base" hangingPunct="0">
        <a:spcBef>
          <a:spcPct val="0"/>
        </a:spcBef>
        <a:spcAft>
          <a:spcPct val="0"/>
        </a:spcAft>
        <a:defRPr sz="2200">
          <a:solidFill>
            <a:schemeClr val="tx1"/>
          </a:solidFill>
          <a:latin typeface="+mn-lt"/>
          <a:ea typeface="+mn-ea"/>
          <a:sym typeface="Comic Sans MS" charset="0"/>
        </a:defRPr>
      </a:lvl4pPr>
      <a:lvl5pPr marL="1851660" indent="-205740" algn="ctr" rtl="0" eaLnBrk="0" fontAlgn="base" hangingPunct="0">
        <a:spcBef>
          <a:spcPct val="0"/>
        </a:spcBef>
        <a:spcAft>
          <a:spcPct val="0"/>
        </a:spcAft>
        <a:defRPr sz="2200">
          <a:solidFill>
            <a:schemeClr val="tx1"/>
          </a:solidFill>
          <a:latin typeface="+mn-lt"/>
          <a:ea typeface="+mn-ea"/>
          <a:sym typeface="Comic Sans MS" charset="0"/>
        </a:defRPr>
      </a:lvl5pPr>
      <a:lvl6pPr marL="411480" algn="ctr" rtl="0" fontAlgn="base">
        <a:spcBef>
          <a:spcPct val="0"/>
        </a:spcBef>
        <a:spcAft>
          <a:spcPct val="0"/>
        </a:spcAft>
        <a:defRPr sz="2200">
          <a:solidFill>
            <a:schemeClr val="tx1"/>
          </a:solidFill>
          <a:latin typeface="+mn-lt"/>
          <a:ea typeface="+mn-ea"/>
          <a:sym typeface="Comic Sans MS" charset="0"/>
        </a:defRPr>
      </a:lvl6pPr>
      <a:lvl7pPr marL="822960" algn="ctr" rtl="0" fontAlgn="base">
        <a:spcBef>
          <a:spcPct val="0"/>
        </a:spcBef>
        <a:spcAft>
          <a:spcPct val="0"/>
        </a:spcAft>
        <a:defRPr sz="2200">
          <a:solidFill>
            <a:schemeClr val="tx1"/>
          </a:solidFill>
          <a:latin typeface="+mn-lt"/>
          <a:ea typeface="+mn-ea"/>
          <a:sym typeface="Comic Sans MS" charset="0"/>
        </a:defRPr>
      </a:lvl7pPr>
      <a:lvl8pPr marL="1234440" algn="ctr" rtl="0" fontAlgn="base">
        <a:spcBef>
          <a:spcPct val="0"/>
        </a:spcBef>
        <a:spcAft>
          <a:spcPct val="0"/>
        </a:spcAft>
        <a:defRPr sz="2200">
          <a:solidFill>
            <a:schemeClr val="tx1"/>
          </a:solidFill>
          <a:latin typeface="+mn-lt"/>
          <a:ea typeface="+mn-ea"/>
          <a:sym typeface="Comic Sans MS" charset="0"/>
        </a:defRPr>
      </a:lvl8pPr>
      <a:lvl9pPr marL="1645920" algn="ctr" rtl="0" fontAlgn="base">
        <a:spcBef>
          <a:spcPct val="0"/>
        </a:spcBef>
        <a:spcAft>
          <a:spcPct val="0"/>
        </a:spcAft>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625793" indent="-305753" algn="l" rtl="0" eaLnBrk="0" fontAlgn="base" hangingPunct="0">
        <a:spcBef>
          <a:spcPts val="2070"/>
        </a:spcBef>
        <a:spcAft>
          <a:spcPct val="0"/>
        </a:spcAft>
        <a:buSzPct val="66000"/>
        <a:buChar char="•"/>
        <a:defRPr sz="2500">
          <a:solidFill>
            <a:schemeClr val="tx1"/>
          </a:solidFill>
          <a:latin typeface="+mn-lt"/>
          <a:ea typeface="+mn-ea"/>
          <a:cs typeface="ヒラギノ角ゴ Pro W3" charset="0"/>
          <a:sym typeface="Comic Sans MS" charset="0"/>
        </a:defRPr>
      </a:lvl1pPr>
      <a:lvl2pPr marL="101441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2pPr>
      <a:lvl3pPr marL="139160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3pPr>
      <a:lvl4pPr marL="179165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4pPr>
      <a:lvl5pPr marL="220313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5pPr>
      <a:lvl6pPr marL="2614613" indent="-305753" algn="l" rtl="0" fontAlgn="base">
        <a:spcBef>
          <a:spcPts val="2070"/>
        </a:spcBef>
        <a:spcAft>
          <a:spcPct val="0"/>
        </a:spcAft>
        <a:buSzPct val="66000"/>
        <a:buChar char="•"/>
        <a:defRPr sz="2500">
          <a:solidFill>
            <a:schemeClr val="tx1"/>
          </a:solidFill>
          <a:latin typeface="+mn-lt"/>
          <a:ea typeface="+mn-ea"/>
          <a:sym typeface="Comic Sans MS" charset="0"/>
        </a:defRPr>
      </a:lvl6pPr>
      <a:lvl7pPr marL="3026093" indent="-305753" algn="l" rtl="0" fontAlgn="base">
        <a:spcBef>
          <a:spcPts val="2070"/>
        </a:spcBef>
        <a:spcAft>
          <a:spcPct val="0"/>
        </a:spcAft>
        <a:buSzPct val="66000"/>
        <a:buChar char="•"/>
        <a:defRPr sz="2500">
          <a:solidFill>
            <a:schemeClr val="tx1"/>
          </a:solidFill>
          <a:latin typeface="+mn-lt"/>
          <a:ea typeface="+mn-ea"/>
          <a:sym typeface="Comic Sans MS" charset="0"/>
        </a:defRPr>
      </a:lvl7pPr>
      <a:lvl8pPr marL="3437573" indent="-305753" algn="l" rtl="0" fontAlgn="base">
        <a:spcBef>
          <a:spcPts val="2070"/>
        </a:spcBef>
        <a:spcAft>
          <a:spcPct val="0"/>
        </a:spcAft>
        <a:buSzPct val="66000"/>
        <a:buChar char="•"/>
        <a:defRPr sz="2500">
          <a:solidFill>
            <a:schemeClr val="tx1"/>
          </a:solidFill>
          <a:latin typeface="+mn-lt"/>
          <a:ea typeface="+mn-ea"/>
          <a:sym typeface="Comic Sans MS" charset="0"/>
        </a:defRPr>
      </a:lvl8pPr>
      <a:lvl9pPr marL="3849053" indent="-305753" algn="l" rtl="0" fontAlgn="base">
        <a:spcBef>
          <a:spcPts val="207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625793" indent="-305753" algn="l" rtl="0" eaLnBrk="0" fontAlgn="base" hangingPunct="0">
        <a:spcBef>
          <a:spcPts val="2070"/>
        </a:spcBef>
        <a:spcAft>
          <a:spcPct val="0"/>
        </a:spcAft>
        <a:buSzPct val="66000"/>
        <a:buChar char="•"/>
        <a:defRPr sz="2500">
          <a:solidFill>
            <a:schemeClr val="tx1"/>
          </a:solidFill>
          <a:latin typeface="+mn-lt"/>
          <a:ea typeface="+mn-ea"/>
          <a:cs typeface="ヒラギノ角ゴ Pro W3" charset="0"/>
          <a:sym typeface="Comic Sans MS" charset="0"/>
        </a:defRPr>
      </a:lvl1pPr>
      <a:lvl2pPr marL="101441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2pPr>
      <a:lvl3pPr marL="139160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3pPr>
      <a:lvl4pPr marL="179165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4pPr>
      <a:lvl5pPr marL="220313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5pPr>
      <a:lvl6pPr marL="2614613" indent="-305753" algn="l" rtl="0" fontAlgn="base">
        <a:spcBef>
          <a:spcPts val="2070"/>
        </a:spcBef>
        <a:spcAft>
          <a:spcPct val="0"/>
        </a:spcAft>
        <a:buSzPct val="66000"/>
        <a:buChar char="•"/>
        <a:defRPr sz="2500">
          <a:solidFill>
            <a:schemeClr val="tx1"/>
          </a:solidFill>
          <a:latin typeface="+mn-lt"/>
          <a:ea typeface="+mn-ea"/>
          <a:sym typeface="Comic Sans MS" charset="0"/>
        </a:defRPr>
      </a:lvl6pPr>
      <a:lvl7pPr marL="3026093" indent="-305753" algn="l" rtl="0" fontAlgn="base">
        <a:spcBef>
          <a:spcPts val="2070"/>
        </a:spcBef>
        <a:spcAft>
          <a:spcPct val="0"/>
        </a:spcAft>
        <a:buSzPct val="66000"/>
        <a:buChar char="•"/>
        <a:defRPr sz="2500">
          <a:solidFill>
            <a:schemeClr val="tx1"/>
          </a:solidFill>
          <a:latin typeface="+mn-lt"/>
          <a:ea typeface="+mn-ea"/>
          <a:sym typeface="Comic Sans MS" charset="0"/>
        </a:defRPr>
      </a:lvl7pPr>
      <a:lvl8pPr marL="3437573" indent="-305753" algn="l" rtl="0" fontAlgn="base">
        <a:spcBef>
          <a:spcPts val="2070"/>
        </a:spcBef>
        <a:spcAft>
          <a:spcPct val="0"/>
        </a:spcAft>
        <a:buSzPct val="66000"/>
        <a:buChar char="•"/>
        <a:defRPr sz="2500">
          <a:solidFill>
            <a:schemeClr val="tx1"/>
          </a:solidFill>
          <a:latin typeface="+mn-lt"/>
          <a:ea typeface="+mn-ea"/>
          <a:sym typeface="Comic Sans MS" charset="0"/>
        </a:defRPr>
      </a:lvl8pPr>
      <a:lvl9pPr marL="3849053" indent="-305753" algn="l" rtl="0" fontAlgn="base">
        <a:spcBef>
          <a:spcPts val="207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8194" name="Rectangle 2"/>
          <p:cNvSpPr>
            <a:spLocks noGrp="1" noChangeArrowheads="1"/>
          </p:cNvSpPr>
          <p:nvPr>
            <p:ph type="body" idx="1"/>
          </p:nvPr>
        </p:nvSpPr>
        <p:spPr bwMode="auto">
          <a:xfrm>
            <a:off x="891540" y="2068830"/>
            <a:ext cx="35890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9218" name="Rectangle 2"/>
          <p:cNvSpPr>
            <a:spLocks noGrp="1" noChangeArrowheads="1"/>
          </p:cNvSpPr>
          <p:nvPr>
            <p:ph type="body" idx="1"/>
          </p:nvPr>
        </p:nvSpPr>
        <p:spPr bwMode="auto">
          <a:xfrm>
            <a:off x="891540" y="2068830"/>
            <a:ext cx="73609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t"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10242" name="Rectangle 2"/>
          <p:cNvSpPr>
            <a:spLocks noGrp="1" noChangeArrowheads="1"/>
          </p:cNvSpPr>
          <p:nvPr>
            <p:ph type="body" idx="1"/>
          </p:nvPr>
        </p:nvSpPr>
        <p:spPr bwMode="auto">
          <a:xfrm>
            <a:off x="891540" y="2068830"/>
            <a:ext cx="35890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879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8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0346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8907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849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387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29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291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8166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4501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6786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7877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86767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503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46485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9451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6657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571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2020</TotalTime>
  <Pages>0</Pages>
  <Words>862</Words>
  <Characters>0</Characters>
  <Application>Microsoft Macintosh PowerPoint</Application>
  <PresentationFormat>On-screen Show (4:3)</PresentationFormat>
  <Lines>0</Lines>
  <Paragraphs>36</Paragraphs>
  <Slides>18</Slides>
  <Notes>18</Notes>
  <HiddenSlides>0</HiddenSlides>
  <MMClips>0</MMClips>
  <ScaleCrop>false</ScaleCrop>
  <HeadingPairs>
    <vt:vector size="4" baseType="variant">
      <vt:variant>
        <vt:lpstr>Theme</vt:lpstr>
      </vt:variant>
      <vt:variant>
        <vt:i4>12</vt:i4>
      </vt:variant>
      <vt:variant>
        <vt:lpstr>Slide Titles</vt:lpstr>
      </vt:variant>
      <vt:variant>
        <vt:i4>18</vt:i4>
      </vt:variant>
    </vt:vector>
  </HeadingPairs>
  <TitlesOfParts>
    <vt:vector size="30" baseType="lpstr">
      <vt:lpstr>Title - Center</vt:lpstr>
      <vt:lpstr>Photo - Horizontal</vt:lpstr>
      <vt:lpstr>Title &amp; Bullets</vt:lpstr>
      <vt:lpstr>Photo - Vertical</vt:lpstr>
      <vt:lpstr>Title - Top</vt:lpstr>
      <vt:lpstr>Blank</vt:lpstr>
      <vt:lpstr>Title &amp; Bullets - Left</vt:lpstr>
      <vt:lpstr>Title &amp; Bullets - 2 Column</vt:lpstr>
      <vt:lpstr>Title, Bullets &amp; Photo</vt:lpstr>
      <vt:lpstr>Title &amp; Bullets - Right</vt:lpstr>
      <vt:lpstr>Bullets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GTD</dc:title>
  <dc:subject/>
  <dc:creator/>
  <cp:keywords/>
  <dc:description/>
  <cp:lastModifiedBy>Mark Tittley</cp:lastModifiedBy>
  <cp:revision>142</cp:revision>
  <dcterms:modified xsi:type="dcterms:W3CDTF">2017-08-06T11:56:52Z</dcterms:modified>
</cp:coreProperties>
</file>