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0" r:id="rId2"/>
    <p:sldMasterId id="2147483651" r:id="rId3"/>
    <p:sldMasterId id="2147483652" r:id="rId4"/>
    <p:sldMasterId id="2147483653" r:id="rId5"/>
    <p:sldMasterId id="2147483654" r:id="rId6"/>
    <p:sldMasterId id="2147483655" r:id="rId7"/>
    <p:sldMasterId id="2147483656" r:id="rId8"/>
    <p:sldMasterId id="2147483657" r:id="rId9"/>
    <p:sldMasterId id="2147483658" r:id="rId10"/>
    <p:sldMasterId id="2147483659" r:id="rId11"/>
    <p:sldMasterId id="2147483793" r:id="rId12"/>
  </p:sldMasterIdLst>
  <p:notesMasterIdLst>
    <p:notesMasterId r:id="rId18"/>
  </p:notesMasterIdLst>
  <p:sldIdLst>
    <p:sldId id="501" r:id="rId13"/>
    <p:sldId id="684" r:id="rId14"/>
    <p:sldId id="688" r:id="rId15"/>
    <p:sldId id="685" r:id="rId16"/>
    <p:sldId id="686" r:id="rId17"/>
  </p:sldIdLst>
  <p:sldSz cx="9144000" cy="6858000" type="screen4x3"/>
  <p:notesSz cx="6858000" cy="9144000"/>
  <p:defaultTextStyle>
    <a:defPPr>
      <a:defRPr lang="en-US"/>
    </a:defPPr>
    <a:lvl1pPr algn="ctr" rtl="0" fontAlgn="base">
      <a:spcBef>
        <a:spcPct val="0"/>
      </a:spcBef>
      <a:spcAft>
        <a:spcPct val="0"/>
      </a:spcAft>
      <a:defRPr sz="2900" kern="1200">
        <a:solidFill>
          <a:srgbClr val="FFFFFF"/>
        </a:solidFill>
        <a:latin typeface="Comic Sans MS" charset="0"/>
        <a:ea typeface="ヒラギノ角ゴ Pro W3" charset="0"/>
        <a:cs typeface="ヒラギノ角ゴ Pro W3" charset="0"/>
        <a:sym typeface="Comic Sans MS" charset="0"/>
      </a:defRPr>
    </a:lvl1pPr>
    <a:lvl2pPr marL="411480" algn="ctr" rtl="0" fontAlgn="base">
      <a:spcBef>
        <a:spcPct val="0"/>
      </a:spcBef>
      <a:spcAft>
        <a:spcPct val="0"/>
      </a:spcAft>
      <a:defRPr sz="2900" kern="1200">
        <a:solidFill>
          <a:srgbClr val="FFFFFF"/>
        </a:solidFill>
        <a:latin typeface="Comic Sans MS" charset="0"/>
        <a:ea typeface="ヒラギノ角ゴ Pro W3" charset="0"/>
        <a:cs typeface="ヒラギノ角ゴ Pro W3" charset="0"/>
        <a:sym typeface="Comic Sans MS" charset="0"/>
      </a:defRPr>
    </a:lvl2pPr>
    <a:lvl3pPr marL="822960" algn="ctr" rtl="0" fontAlgn="base">
      <a:spcBef>
        <a:spcPct val="0"/>
      </a:spcBef>
      <a:spcAft>
        <a:spcPct val="0"/>
      </a:spcAft>
      <a:defRPr sz="2900" kern="1200">
        <a:solidFill>
          <a:srgbClr val="FFFFFF"/>
        </a:solidFill>
        <a:latin typeface="Comic Sans MS" charset="0"/>
        <a:ea typeface="ヒラギノ角ゴ Pro W3" charset="0"/>
        <a:cs typeface="ヒラギノ角ゴ Pro W3" charset="0"/>
        <a:sym typeface="Comic Sans MS" charset="0"/>
      </a:defRPr>
    </a:lvl3pPr>
    <a:lvl4pPr marL="1234440" algn="ctr" rtl="0" fontAlgn="base">
      <a:spcBef>
        <a:spcPct val="0"/>
      </a:spcBef>
      <a:spcAft>
        <a:spcPct val="0"/>
      </a:spcAft>
      <a:defRPr sz="2900" kern="1200">
        <a:solidFill>
          <a:srgbClr val="FFFFFF"/>
        </a:solidFill>
        <a:latin typeface="Comic Sans MS" charset="0"/>
        <a:ea typeface="ヒラギノ角ゴ Pro W3" charset="0"/>
        <a:cs typeface="ヒラギノ角ゴ Pro W3" charset="0"/>
        <a:sym typeface="Comic Sans MS" charset="0"/>
      </a:defRPr>
    </a:lvl4pPr>
    <a:lvl5pPr marL="1645920" algn="ctr" rtl="0" fontAlgn="base">
      <a:spcBef>
        <a:spcPct val="0"/>
      </a:spcBef>
      <a:spcAft>
        <a:spcPct val="0"/>
      </a:spcAft>
      <a:defRPr sz="2900" kern="1200">
        <a:solidFill>
          <a:srgbClr val="FFFFFF"/>
        </a:solidFill>
        <a:latin typeface="Comic Sans MS" charset="0"/>
        <a:ea typeface="ヒラギノ角ゴ Pro W3" charset="0"/>
        <a:cs typeface="ヒラギノ角ゴ Pro W3" charset="0"/>
        <a:sym typeface="Comic Sans MS" charset="0"/>
      </a:defRPr>
    </a:lvl5pPr>
    <a:lvl6pPr marL="2057400" algn="l" defTabSz="411480" rtl="0" eaLnBrk="1" latinLnBrk="0" hangingPunct="1">
      <a:defRPr sz="2900" kern="1200">
        <a:solidFill>
          <a:srgbClr val="FFFFFF"/>
        </a:solidFill>
        <a:latin typeface="Comic Sans MS" charset="0"/>
        <a:ea typeface="ヒラギノ角ゴ Pro W3" charset="0"/>
        <a:cs typeface="ヒラギノ角ゴ Pro W3" charset="0"/>
        <a:sym typeface="Comic Sans MS" charset="0"/>
      </a:defRPr>
    </a:lvl6pPr>
    <a:lvl7pPr marL="2468880" algn="l" defTabSz="411480" rtl="0" eaLnBrk="1" latinLnBrk="0" hangingPunct="1">
      <a:defRPr sz="2900" kern="1200">
        <a:solidFill>
          <a:srgbClr val="FFFFFF"/>
        </a:solidFill>
        <a:latin typeface="Comic Sans MS" charset="0"/>
        <a:ea typeface="ヒラギノ角ゴ Pro W3" charset="0"/>
        <a:cs typeface="ヒラギノ角ゴ Pro W3" charset="0"/>
        <a:sym typeface="Comic Sans MS" charset="0"/>
      </a:defRPr>
    </a:lvl7pPr>
    <a:lvl8pPr marL="2880360" algn="l" defTabSz="411480" rtl="0" eaLnBrk="1" latinLnBrk="0" hangingPunct="1">
      <a:defRPr sz="2900" kern="1200">
        <a:solidFill>
          <a:srgbClr val="FFFFFF"/>
        </a:solidFill>
        <a:latin typeface="Comic Sans MS" charset="0"/>
        <a:ea typeface="ヒラギノ角ゴ Pro W3" charset="0"/>
        <a:cs typeface="ヒラギノ角ゴ Pro W3" charset="0"/>
        <a:sym typeface="Comic Sans MS" charset="0"/>
      </a:defRPr>
    </a:lvl8pPr>
    <a:lvl9pPr marL="3291840" algn="l" defTabSz="411480" rtl="0" eaLnBrk="1" latinLnBrk="0" hangingPunct="1">
      <a:defRPr sz="2900" kern="1200">
        <a:solidFill>
          <a:srgbClr val="FFFFFF"/>
        </a:solidFill>
        <a:latin typeface="Comic Sans MS" charset="0"/>
        <a:ea typeface="ヒラギノ角ゴ Pro W3" charset="0"/>
        <a:cs typeface="ヒラギノ角ゴ Pro W3" charset="0"/>
        <a:sym typeface="Comic Sans M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FF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42" autoAdjust="0"/>
    <p:restoredTop sz="88530" autoAdjust="0"/>
  </p:normalViewPr>
  <p:slideViewPr>
    <p:cSldViewPr>
      <p:cViewPr varScale="1">
        <p:scale>
          <a:sx n="85" d="100"/>
          <a:sy n="85" d="100"/>
        </p:scale>
        <p:origin x="-904" y="-104"/>
      </p:cViewPr>
      <p:guideLst>
        <p:guide orient="horz" pos="2405"/>
        <p:guide orient="horz" pos="1426"/>
        <p:guide pos="288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9.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16A1E9-50C9-8945-A303-CC7D6F174A32}" type="datetimeFigureOut">
              <a:rPr lang="en-US" smtClean="0"/>
              <a:t>17/08/06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4193C2-5522-E249-A44F-C623B20A76E1}" type="slidenum">
              <a:rPr lang="en-US" smtClean="0"/>
              <a:t>‹#›</a:t>
            </a:fld>
            <a:endParaRPr lang="en-US"/>
          </a:p>
        </p:txBody>
      </p:sp>
    </p:spTree>
    <p:extLst>
      <p:ext uri="{BB962C8B-B14F-4D97-AF65-F5344CB8AC3E}">
        <p14:creationId xmlns:p14="http://schemas.microsoft.com/office/powerpoint/2010/main" val="829243757"/>
      </p:ext>
    </p:extLst>
  </p:cSld>
  <p:clrMap bg1="lt1" tx1="dk1" bg2="lt2" tx2="dk2" accent1="accent1" accent2="accent2" accent3="accent3" accent4="accent4" accent5="accent5" accent6="accent6" hlink="hlink" folHlink="folHlink"/>
  <p:notesStyle>
    <a:lvl1pPr marL="0" algn="l" defTabSz="411480" rtl="0" eaLnBrk="1" latinLnBrk="0" hangingPunct="1">
      <a:defRPr sz="1100" kern="1200">
        <a:solidFill>
          <a:schemeClr val="tx1"/>
        </a:solidFill>
        <a:latin typeface="+mn-lt"/>
        <a:ea typeface="+mn-ea"/>
        <a:cs typeface="+mn-cs"/>
      </a:defRPr>
    </a:lvl1pPr>
    <a:lvl2pPr marL="411480" algn="l" defTabSz="411480" rtl="0" eaLnBrk="1" latinLnBrk="0" hangingPunct="1">
      <a:defRPr sz="1100" kern="1200">
        <a:solidFill>
          <a:schemeClr val="tx1"/>
        </a:solidFill>
        <a:latin typeface="+mn-lt"/>
        <a:ea typeface="+mn-ea"/>
        <a:cs typeface="+mn-cs"/>
      </a:defRPr>
    </a:lvl2pPr>
    <a:lvl3pPr marL="822960" algn="l" defTabSz="411480" rtl="0" eaLnBrk="1" latinLnBrk="0" hangingPunct="1">
      <a:defRPr sz="1100" kern="1200">
        <a:solidFill>
          <a:schemeClr val="tx1"/>
        </a:solidFill>
        <a:latin typeface="+mn-lt"/>
        <a:ea typeface="+mn-ea"/>
        <a:cs typeface="+mn-cs"/>
      </a:defRPr>
    </a:lvl3pPr>
    <a:lvl4pPr marL="1234440" algn="l" defTabSz="411480" rtl="0" eaLnBrk="1" latinLnBrk="0" hangingPunct="1">
      <a:defRPr sz="1100" kern="1200">
        <a:solidFill>
          <a:schemeClr val="tx1"/>
        </a:solidFill>
        <a:latin typeface="+mn-lt"/>
        <a:ea typeface="+mn-ea"/>
        <a:cs typeface="+mn-cs"/>
      </a:defRPr>
    </a:lvl4pPr>
    <a:lvl5pPr marL="1645920" algn="l" defTabSz="411480" rtl="0" eaLnBrk="1" latinLnBrk="0" hangingPunct="1">
      <a:defRPr sz="1100" kern="1200">
        <a:solidFill>
          <a:schemeClr val="tx1"/>
        </a:solidFill>
        <a:latin typeface="+mn-lt"/>
        <a:ea typeface="+mn-ea"/>
        <a:cs typeface="+mn-cs"/>
      </a:defRPr>
    </a:lvl5pPr>
    <a:lvl6pPr marL="2057400" algn="l" defTabSz="411480" rtl="0" eaLnBrk="1" latinLnBrk="0" hangingPunct="1">
      <a:defRPr sz="1100" kern="1200">
        <a:solidFill>
          <a:schemeClr val="tx1"/>
        </a:solidFill>
        <a:latin typeface="+mn-lt"/>
        <a:ea typeface="+mn-ea"/>
        <a:cs typeface="+mn-cs"/>
      </a:defRPr>
    </a:lvl6pPr>
    <a:lvl7pPr marL="2468880" algn="l" defTabSz="411480" rtl="0" eaLnBrk="1" latinLnBrk="0" hangingPunct="1">
      <a:defRPr sz="1100" kern="1200">
        <a:solidFill>
          <a:schemeClr val="tx1"/>
        </a:solidFill>
        <a:latin typeface="+mn-lt"/>
        <a:ea typeface="+mn-ea"/>
        <a:cs typeface="+mn-cs"/>
      </a:defRPr>
    </a:lvl7pPr>
    <a:lvl8pPr marL="2880360" algn="l" defTabSz="411480" rtl="0" eaLnBrk="1" latinLnBrk="0" hangingPunct="1">
      <a:defRPr sz="1100" kern="1200">
        <a:solidFill>
          <a:schemeClr val="tx1"/>
        </a:solidFill>
        <a:latin typeface="+mn-lt"/>
        <a:ea typeface="+mn-ea"/>
        <a:cs typeface="+mn-cs"/>
      </a:defRPr>
    </a:lvl8pPr>
    <a:lvl9pPr marL="3291840" algn="l" defTabSz="411480"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100" b="1" kern="1200" dirty="0" smtClean="0">
                <a:solidFill>
                  <a:schemeClr val="tx1"/>
                </a:solidFill>
                <a:effectLst/>
                <a:latin typeface="+mn-lt"/>
                <a:ea typeface="+mn-ea"/>
                <a:cs typeface="+mn-cs"/>
              </a:rPr>
              <a:t>EQUIP: </a:t>
            </a:r>
            <a:r>
              <a:rPr lang="en-US" sz="1100" kern="1200" dirty="0" smtClean="0">
                <a:solidFill>
                  <a:schemeClr val="tx1"/>
                </a:solidFill>
                <a:effectLst/>
                <a:latin typeface="+mn-lt"/>
                <a:ea typeface="+mn-ea"/>
                <a:cs typeface="+mn-cs"/>
              </a:rPr>
              <a:t>The third phase in our disciplemaking strategy is to Equip teens for ministry. As teens are being established in their faith we watch for those who are ready to be equipped to minister among their peers and we equip them through the following initiatives: (1) Sunday Series. (2) Lead The Cause. (3) Leaders Meetings.</a:t>
            </a:r>
            <a:endParaRPr lang="en-ZA" sz="11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solidFill>
                  <a:prstClr val="black"/>
                </a:solidFill>
                <a:latin typeface="Calibri" charset="0"/>
              </a:rPr>
              <a:pPr eaLnBrk="1" hangingPunct="1"/>
              <a:t>1</a:t>
            </a:fld>
            <a:endParaRPr lang="en-ZA" sz="1200">
              <a:solidFill>
                <a:prstClr val="black"/>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1148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mn-lt"/>
                <a:ea typeface="+mn-ea"/>
                <a:cs typeface="+mn-cs"/>
              </a:rPr>
              <a:t>(1) Sundays Series:</a:t>
            </a:r>
            <a:r>
              <a:rPr lang="en-US" sz="1100" kern="1200" dirty="0" smtClean="0">
                <a:solidFill>
                  <a:schemeClr val="tx1"/>
                </a:solidFill>
                <a:effectLst/>
                <a:latin typeface="+mn-lt"/>
                <a:ea typeface="+mn-ea"/>
                <a:cs typeface="+mn-cs"/>
              </a:rPr>
              <a:t> At least once a year our Sunday teaching series is designed to equip teens – either to minister to their peers or to share their faith with their lost friends. </a:t>
            </a:r>
            <a:endParaRPr lang="en-ZA"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784895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an</a:t>
            </a:r>
            <a:r>
              <a:rPr lang="en-US" baseline="0" dirty="0" smtClean="0"/>
              <a:t> equipping series.</a:t>
            </a:r>
            <a:endParaRPr lang="en-US" dirty="0"/>
          </a:p>
        </p:txBody>
      </p:sp>
      <p:sp>
        <p:nvSpPr>
          <p:cNvPr id="4" name="Slide Number Placeholder 3"/>
          <p:cNvSpPr>
            <a:spLocks noGrp="1"/>
          </p:cNvSpPr>
          <p:nvPr>
            <p:ph type="sldNum" sz="quarter" idx="10"/>
          </p:nvPr>
        </p:nvSpPr>
        <p:spPr/>
        <p:txBody>
          <a:bodyPr/>
          <a:lstStyle/>
          <a:p>
            <a:fld id="{144193C2-5522-E249-A44F-C623B20A76E1}" type="slidenum">
              <a:rPr lang="en-US" smtClean="0"/>
              <a:t>3</a:t>
            </a:fld>
            <a:endParaRPr lang="en-US"/>
          </a:p>
        </p:txBody>
      </p:sp>
    </p:spTree>
    <p:extLst>
      <p:ext uri="{BB962C8B-B14F-4D97-AF65-F5344CB8AC3E}">
        <p14:creationId xmlns:p14="http://schemas.microsoft.com/office/powerpoint/2010/main" val="4028590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 Lead The Cause. </a:t>
            </a:r>
            <a:r>
              <a:rPr lang="en-US" dirty="0" smtClean="0"/>
              <a:t>We either host or attend The annual Lead The Cause peer evangelism equipping event that is run by Go Live Dare.</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4</a:t>
            </a:fld>
            <a:endParaRPr lang="en-US"/>
          </a:p>
        </p:txBody>
      </p:sp>
    </p:spTree>
    <p:extLst>
      <p:ext uri="{BB962C8B-B14F-4D97-AF65-F5344CB8AC3E}">
        <p14:creationId xmlns:p14="http://schemas.microsoft.com/office/powerpoint/2010/main" val="1575186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(3)</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Leadership Meetings. </a:t>
            </a:r>
            <a:r>
              <a:rPr lang="en-US" sz="1200" kern="1200" dirty="0" smtClean="0">
                <a:solidFill>
                  <a:schemeClr val="tx1"/>
                </a:solidFill>
                <a:effectLst/>
                <a:latin typeface="+mn-lt"/>
                <a:ea typeface="+mn-ea"/>
                <a:cs typeface="+mn-cs"/>
              </a:rPr>
              <a:t>Our teen and adult leaders gather once a month on a Sunday afternoon for 2 hours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plan either the upcoming term or the next month’s events. Each leader is responsible for one Friday night a term and work with a small group of Connect Leaders to plan and present Friday night events. These leaders connect with each other via a WhatsApp group.</a:t>
            </a:r>
            <a:endParaRPr lang="en-ZA"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5</a:t>
            </a:fld>
            <a:endParaRPr lang="en-ZA"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7"/>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3077"/>
          </a:xfrm>
          <a:prstGeom prst="rect">
            <a:avLst/>
          </a:prstGeom>
        </p:spPr>
        <p:txBody>
          <a:bodyPr vert="horz" lIns="82296" tIns="41148" rIns="82296" bIns="41148"/>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39190650"/>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6280"/>
          </a:xfrm>
          <a:prstGeom prst="rect">
            <a:avLst/>
          </a:prstGeom>
        </p:spPr>
        <p:txBody>
          <a:bodyPr vert="eaVert" lIns="82296" tIns="41148" rIns="82296"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6374151"/>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7"/>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24016014"/>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0336872"/>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p:spPr>
        <p:txBody>
          <a:bodyPr anchor="b"/>
          <a:lstStyle>
            <a:lvl1pPr marL="0" indent="0">
              <a:buNone/>
              <a:defRPr sz="1800"/>
            </a:lvl1pPr>
            <a:lvl2pPr marL="411480" indent="0">
              <a:buNone/>
              <a:defRPr sz="1600"/>
            </a:lvl2pPr>
            <a:lvl3pPr marL="822960" indent="0">
              <a:buNone/>
              <a:defRPr sz="1400"/>
            </a:lvl3pPr>
            <a:lvl4pPr marL="1234440" indent="0">
              <a:buNone/>
              <a:defRPr sz="1300"/>
            </a:lvl4pPr>
            <a:lvl5pPr marL="1645920" indent="0">
              <a:buNone/>
              <a:defRPr sz="1300"/>
            </a:lvl5pPr>
            <a:lvl6pPr marL="2057400" indent="0">
              <a:buNone/>
              <a:defRPr sz="1300"/>
            </a:lvl6pPr>
            <a:lvl7pPr marL="2468880" indent="0">
              <a:buNone/>
              <a:defRPr sz="1300"/>
            </a:lvl7pPr>
            <a:lvl8pPr marL="2880360" indent="0">
              <a:buNone/>
              <a:defRPr sz="1300"/>
            </a:lvl8pPr>
            <a:lvl9pPr marL="3291840" indent="0">
              <a:buNone/>
              <a:defRPr sz="1300"/>
            </a:lvl9pPr>
          </a:lstStyle>
          <a:p>
            <a:pPr lvl="0"/>
            <a:r>
              <a:rPr lang="en-US" smtClean="0"/>
              <a:t>Click to edit Master text styles</a:t>
            </a:r>
          </a:p>
        </p:txBody>
      </p:sp>
    </p:spTree>
    <p:extLst>
      <p:ext uri="{BB962C8B-B14F-4D97-AF65-F5344CB8AC3E}">
        <p14:creationId xmlns:p14="http://schemas.microsoft.com/office/powerpoint/2010/main" val="1914116641"/>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49240" y="2068830"/>
            <a:ext cx="1383030" cy="403479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69430" y="2068830"/>
            <a:ext cx="1383030" cy="403479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7841166"/>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78"/>
            <a:ext cx="4040505"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2174558"/>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67" y="1534478"/>
            <a:ext cx="4041933"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67" y="2174558"/>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4800039"/>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84436592"/>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726566"/>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2"/>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5"/>
            <a:ext cx="3008948" cy="4692015"/>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1386971246"/>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p:spPr>
        <p:txBody>
          <a:bodyPr/>
          <a:lstStyle>
            <a:lvl1pPr marL="0" indent="0">
              <a:buNone/>
              <a:defRPr sz="2900"/>
            </a:lvl1pPr>
            <a:lvl2pPr marL="411480" indent="0">
              <a:buNone/>
              <a:defRPr sz="2500"/>
            </a:lvl2pPr>
            <a:lvl3pPr marL="822960" indent="0">
              <a:buNone/>
              <a:defRPr sz="220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smtClean="0">
              <a:sym typeface="Comic Sans MS" charset="0"/>
            </a:endParaRPr>
          </a:p>
        </p:txBody>
      </p:sp>
      <p:sp>
        <p:nvSpPr>
          <p:cNvPr id="4" name="Text Placeholder 3"/>
          <p:cNvSpPr>
            <a:spLocks noGrp="1"/>
          </p:cNvSpPr>
          <p:nvPr>
            <p:ph type="body" sz="half" idx="2"/>
          </p:nvPr>
        </p:nvSpPr>
        <p:spPr>
          <a:xfrm>
            <a:off x="1791653" y="5367814"/>
            <a:ext cx="5486400" cy="804386"/>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983873480"/>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1031773"/>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62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35040" cy="4526280"/>
          </a:xfrm>
          <a:prstGeom prst="rect">
            <a:avLst/>
          </a:prstGeom>
        </p:spPr>
        <p:txBody>
          <a:bodyPr vert="eaVert" lIns="82296" tIns="41148" rIns="82296"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9461878"/>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2230" y="148590"/>
            <a:ext cx="1840230" cy="59550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1540" y="148590"/>
            <a:ext cx="5383530" cy="59550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3295459"/>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7"/>
            <a:ext cx="7772400" cy="1470183"/>
          </a:xfrm>
          <a:prstGeom prst="rect">
            <a:avLst/>
          </a:prstGeom>
        </p:spPr>
        <p:txBody>
          <a:bodyPr vert="horz" lIns="82296" tIns="41148" rIns="82296" bIns="41148"/>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77892279"/>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vert="horz" lIns="82296" tIns="41148" rIns="82296" bIns="41148"/>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5313175"/>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a:prstGeom prst="rect">
            <a:avLst/>
          </a:prstGeom>
        </p:spPr>
        <p:txBody>
          <a:bodyPr vert="horz" lIns="82296" tIns="41148" rIns="82296" bIns="41148"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p:spPr>
        <p:txBody>
          <a:bodyPr anchor="b"/>
          <a:lstStyle>
            <a:lvl1pPr marL="0" indent="0">
              <a:buNone/>
              <a:defRPr sz="1800"/>
            </a:lvl1pPr>
            <a:lvl2pPr marL="411480" indent="0">
              <a:buNone/>
              <a:defRPr sz="1600"/>
            </a:lvl2pPr>
            <a:lvl3pPr marL="822960" indent="0">
              <a:buNone/>
              <a:defRPr sz="1400"/>
            </a:lvl3pPr>
            <a:lvl4pPr marL="1234440" indent="0">
              <a:buNone/>
              <a:defRPr sz="1300"/>
            </a:lvl4pPr>
            <a:lvl5pPr marL="1645920" indent="0">
              <a:buNone/>
              <a:defRPr sz="1300"/>
            </a:lvl5pPr>
            <a:lvl6pPr marL="2057400" indent="0">
              <a:buNone/>
              <a:defRPr sz="1300"/>
            </a:lvl6pPr>
            <a:lvl7pPr marL="2468880" indent="0">
              <a:buNone/>
              <a:defRPr sz="1300"/>
            </a:lvl7pPr>
            <a:lvl8pPr marL="2880360" indent="0">
              <a:buNone/>
              <a:defRPr sz="1300"/>
            </a:lvl8pPr>
            <a:lvl9pPr marL="3291840" indent="0">
              <a:buNone/>
              <a:defRPr sz="1300"/>
            </a:lvl9pPr>
          </a:lstStyle>
          <a:p>
            <a:pPr lvl="0"/>
            <a:r>
              <a:rPr lang="en-US" smtClean="0"/>
              <a:t>Click to edit Master text styles</a:t>
            </a:r>
          </a:p>
        </p:txBody>
      </p:sp>
    </p:spTree>
    <p:extLst>
      <p:ext uri="{BB962C8B-B14F-4D97-AF65-F5344CB8AC3E}">
        <p14:creationId xmlns:p14="http://schemas.microsoft.com/office/powerpoint/2010/main" val="956115779"/>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vert="horz" lIns="82296" tIns="41148" rIns="82296" bIns="41148"/>
          <a:lstStyle/>
          <a:p>
            <a:r>
              <a:rPr lang="en-US" smtClean="0"/>
              <a:t>Click to edit Master title style</a:t>
            </a:r>
            <a:endParaRPr lang="en-US"/>
          </a:p>
        </p:txBody>
      </p:sp>
      <p:sp>
        <p:nvSpPr>
          <p:cNvPr id="3" name="Content Placeholder 2"/>
          <p:cNvSpPr>
            <a:spLocks noGrp="1"/>
          </p:cNvSpPr>
          <p:nvPr>
            <p:ph sz="half" idx="1"/>
          </p:nvPr>
        </p:nvSpPr>
        <p:spPr>
          <a:xfrm>
            <a:off x="891540" y="742950"/>
            <a:ext cx="3611880" cy="536067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742950"/>
            <a:ext cx="3611880" cy="536067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1321212"/>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vert="horz" lIns="82296" tIns="41148" rIns="82296" bIns="41148"/>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78"/>
            <a:ext cx="4040505"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2174558"/>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67" y="1534478"/>
            <a:ext cx="4041933"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67" y="2174558"/>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9008800"/>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vert="horz" lIns="82296" tIns="41148" rIns="82296" bIns="41148"/>
          <a:lstStyle/>
          <a:p>
            <a:r>
              <a:rPr lang="en-US" smtClean="0"/>
              <a:t>Click to edit Master title style</a:t>
            </a:r>
            <a:endParaRPr lang="en-US"/>
          </a:p>
        </p:txBody>
      </p:sp>
    </p:spTree>
    <p:extLst>
      <p:ext uri="{BB962C8B-B14F-4D97-AF65-F5344CB8AC3E}">
        <p14:creationId xmlns:p14="http://schemas.microsoft.com/office/powerpoint/2010/main" val="82677646"/>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823655"/>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2"/>
            <a:ext cx="3008948" cy="1161573"/>
          </a:xfrm>
          <a:prstGeom prst="rect">
            <a:avLst/>
          </a:prstGeom>
        </p:spPr>
        <p:txBody>
          <a:bodyPr vert="horz" lIns="82296" tIns="41148" rIns="82296" bIns="41148"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5"/>
            <a:ext cx="3008948" cy="4692015"/>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3631754849"/>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a:prstGeom prst="rect">
            <a:avLst/>
          </a:prstGeom>
        </p:spPr>
        <p:txBody>
          <a:bodyPr vert="horz" lIns="82296" tIns="41148" rIns="82296" bIns="41148"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p:spPr>
        <p:txBody>
          <a:bodyPr/>
          <a:lstStyle>
            <a:lvl1pPr marL="0" indent="0">
              <a:buNone/>
              <a:defRPr sz="2900"/>
            </a:lvl1pPr>
            <a:lvl2pPr marL="411480" indent="0">
              <a:buNone/>
              <a:defRPr sz="2500"/>
            </a:lvl2pPr>
            <a:lvl3pPr marL="822960" indent="0">
              <a:buNone/>
              <a:defRPr sz="220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smtClean="0">
              <a:sym typeface="Comic Sans MS" charset="0"/>
            </a:endParaRPr>
          </a:p>
        </p:txBody>
      </p:sp>
      <p:sp>
        <p:nvSpPr>
          <p:cNvPr id="4" name="Text Placeholder 3"/>
          <p:cNvSpPr>
            <a:spLocks noGrp="1"/>
          </p:cNvSpPr>
          <p:nvPr>
            <p:ph type="body" sz="half" idx="2"/>
          </p:nvPr>
        </p:nvSpPr>
        <p:spPr>
          <a:xfrm>
            <a:off x="1791653" y="5367814"/>
            <a:ext cx="5486400" cy="804386"/>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3505387481"/>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7"/>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3077"/>
          </a:xfrm>
          <a:prstGeom prst="rect">
            <a:avLst/>
          </a:prstGeom>
        </p:spPr>
        <p:txBody>
          <a:bodyPr vert="horz" lIns="82296" tIns="41148" rIns="82296" bIns="41148"/>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88290583"/>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vert="horz" lIns="82296" tIns="41148" rIns="82296" bIns="41148"/>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0520891"/>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320"/>
            <a:ext cx="2057400" cy="5829300"/>
          </a:xfrm>
          <a:prstGeom prst="rect">
            <a:avLst/>
          </a:prstGeom>
        </p:spPr>
        <p:txBody>
          <a:bodyPr vert="eaVert" lIns="82296" tIns="41148" rIns="82296" bIns="41148"/>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320"/>
            <a:ext cx="6035040"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2215835"/>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solidFill>
                  <a:prstClr val="black">
                    <a:tint val="75000"/>
                  </a:prstClr>
                </a:solidFill>
                <a:latin typeface="Calibri"/>
              </a:rPr>
              <a:pPr/>
              <a:t>17/08/06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77164D-674C-2F41-B1F2-272353E1E0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7070226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solidFill>
                  <a:prstClr val="black">
                    <a:tint val="75000"/>
                  </a:prstClr>
                </a:solidFill>
                <a:latin typeface="Calibri"/>
              </a:rPr>
              <a:pPr/>
              <a:t>17/08/06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77164D-674C-2F41-B1F2-272353E1E0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092818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1C3725-5453-3542-A19C-130A3E12A89D}" type="datetimeFigureOut">
              <a:rPr lang="en-US" smtClean="0">
                <a:solidFill>
                  <a:prstClr val="black">
                    <a:tint val="75000"/>
                  </a:prstClr>
                </a:solidFill>
                <a:latin typeface="Calibri"/>
              </a:rPr>
              <a:pPr/>
              <a:t>17/08/06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77164D-674C-2F41-B1F2-272353E1E0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7749910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1C3725-5453-3542-A19C-130A3E12A89D}" type="datetimeFigureOut">
              <a:rPr lang="en-US" smtClean="0">
                <a:solidFill>
                  <a:prstClr val="black">
                    <a:tint val="75000"/>
                  </a:prstClr>
                </a:solidFill>
                <a:latin typeface="Calibri"/>
              </a:rPr>
              <a:pPr/>
              <a:t>17/08/06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577164D-674C-2F41-B1F2-272353E1E0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8095989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1C3725-5453-3542-A19C-130A3E12A89D}" type="datetimeFigureOut">
              <a:rPr lang="en-US" smtClean="0">
                <a:solidFill>
                  <a:prstClr val="black">
                    <a:tint val="75000"/>
                  </a:prstClr>
                </a:solidFill>
                <a:latin typeface="Calibri"/>
              </a:rPr>
              <a:pPr/>
              <a:t>17/08/06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577164D-674C-2F41-B1F2-272353E1E0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827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1C3725-5453-3542-A19C-130A3E12A89D}" type="datetimeFigureOut">
              <a:rPr lang="en-US" smtClean="0">
                <a:solidFill>
                  <a:prstClr val="black">
                    <a:tint val="75000"/>
                  </a:prstClr>
                </a:solidFill>
                <a:latin typeface="Calibri"/>
              </a:rPr>
              <a:pPr/>
              <a:t>17/08/06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577164D-674C-2F41-B1F2-272353E1E0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2729835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C3725-5453-3542-A19C-130A3E12A89D}" type="datetimeFigureOut">
              <a:rPr lang="en-US" smtClean="0">
                <a:solidFill>
                  <a:prstClr val="black">
                    <a:tint val="75000"/>
                  </a:prstClr>
                </a:solidFill>
                <a:latin typeface="Calibri"/>
              </a:rPr>
              <a:pPr/>
              <a:t>17/08/06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577164D-674C-2F41-B1F2-272353E1E0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407210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solidFill>
                  <a:prstClr val="black">
                    <a:tint val="75000"/>
                  </a:prstClr>
                </a:solidFill>
                <a:latin typeface="Calibri"/>
              </a:rPr>
              <a:pPr/>
              <a:t>17/08/06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577164D-674C-2F41-B1F2-272353E1E0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7949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6280"/>
          </a:xfrm>
          <a:prstGeom prst="rect">
            <a:avLst/>
          </a:prstGeom>
        </p:spPr>
        <p:txBody>
          <a:bodyPr vert="horz" lIns="82296" tIns="41148" rIns="82296"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9960858"/>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solidFill>
                  <a:prstClr val="black">
                    <a:tint val="75000"/>
                  </a:prstClr>
                </a:solidFill>
                <a:latin typeface="Calibri"/>
              </a:rPr>
              <a:pPr/>
              <a:t>17/08/06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577164D-674C-2F41-B1F2-272353E1E0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21170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solidFill>
                  <a:prstClr val="black">
                    <a:tint val="75000"/>
                  </a:prstClr>
                </a:solidFill>
                <a:latin typeface="Calibri"/>
              </a:rPr>
              <a:pPr/>
              <a:t>17/08/06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77164D-674C-2F41-B1F2-272353E1E0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4804169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solidFill>
                  <a:prstClr val="black">
                    <a:tint val="75000"/>
                  </a:prstClr>
                </a:solidFill>
                <a:latin typeface="Calibri"/>
              </a:rPr>
              <a:pPr/>
              <a:t>17/08/06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77164D-674C-2F41-B1F2-272353E1E0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82055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a:prstGeom prst="rect">
            <a:avLst/>
          </a:prstGeom>
        </p:spPr>
        <p:txBody>
          <a:bodyPr vert="horz" lIns="82296" tIns="41148" rIns="82296" bIns="41148" anchor="b"/>
          <a:lstStyle>
            <a:lvl1pPr marL="0" indent="0">
              <a:buNone/>
              <a:defRPr sz="1800"/>
            </a:lvl1pPr>
            <a:lvl2pPr marL="411480" indent="0">
              <a:buNone/>
              <a:defRPr sz="1600"/>
            </a:lvl2pPr>
            <a:lvl3pPr marL="822960" indent="0">
              <a:buNone/>
              <a:defRPr sz="1400"/>
            </a:lvl3pPr>
            <a:lvl4pPr marL="1234440" indent="0">
              <a:buNone/>
              <a:defRPr sz="1300"/>
            </a:lvl4pPr>
            <a:lvl5pPr marL="1645920" indent="0">
              <a:buNone/>
              <a:defRPr sz="1300"/>
            </a:lvl5pPr>
            <a:lvl6pPr marL="2057400" indent="0">
              <a:buNone/>
              <a:defRPr sz="1300"/>
            </a:lvl6pPr>
            <a:lvl7pPr marL="2468880" indent="0">
              <a:buNone/>
              <a:defRPr sz="1300"/>
            </a:lvl7pPr>
            <a:lvl8pPr marL="2880360" indent="0">
              <a:buNone/>
              <a:defRPr sz="1300"/>
            </a:lvl8pPr>
            <a:lvl9pPr marL="3291840" indent="0">
              <a:buNone/>
              <a:defRPr sz="1300"/>
            </a:lvl9pPr>
          </a:lstStyle>
          <a:p>
            <a:pPr lvl="0"/>
            <a:r>
              <a:rPr lang="en-US" smtClean="0"/>
              <a:t>Click to edit Master text styles</a:t>
            </a:r>
          </a:p>
        </p:txBody>
      </p:sp>
    </p:spTree>
    <p:extLst>
      <p:ext uri="{BB962C8B-B14F-4D97-AF65-F5344CB8AC3E}">
        <p14:creationId xmlns:p14="http://schemas.microsoft.com/office/powerpoint/2010/main" val="1905857103"/>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46220" cy="4526280"/>
          </a:xfrm>
          <a:prstGeom prst="rect">
            <a:avLst/>
          </a:prstGeom>
        </p:spPr>
        <p:txBody>
          <a:bodyPr vert="horz" lIns="82296" tIns="41148" rIns="82296" bIns="41148"/>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1600200"/>
            <a:ext cx="4046220" cy="4526280"/>
          </a:xfrm>
          <a:prstGeom prst="rect">
            <a:avLst/>
          </a:prstGeom>
        </p:spPr>
        <p:txBody>
          <a:bodyPr vert="horz" lIns="82296" tIns="41148" rIns="82296" bIns="41148"/>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9902929"/>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78"/>
            <a:ext cx="4040505" cy="640080"/>
          </a:xfrm>
          <a:prstGeom prst="rect">
            <a:avLst/>
          </a:prstGeom>
        </p:spPr>
        <p:txBody>
          <a:bodyPr vert="horz" lIns="82296" tIns="41148" rIns="82296" bIns="41148"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2174558"/>
            <a:ext cx="4040505" cy="3951923"/>
          </a:xfrm>
          <a:prstGeom prst="rect">
            <a:avLst/>
          </a:prstGeom>
        </p:spPr>
        <p:txBody>
          <a:bodyPr vert="horz" lIns="82296" tIns="41148" rIns="82296" bIns="41148"/>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67" y="1534478"/>
            <a:ext cx="4041933" cy="640080"/>
          </a:xfrm>
          <a:prstGeom prst="rect">
            <a:avLst/>
          </a:prstGeom>
        </p:spPr>
        <p:txBody>
          <a:bodyPr vert="horz" lIns="82296" tIns="41148" rIns="82296" bIns="41148"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67" y="2174558"/>
            <a:ext cx="4041933" cy="3951923"/>
          </a:xfrm>
          <a:prstGeom prst="rect">
            <a:avLst/>
          </a:prstGeom>
        </p:spPr>
        <p:txBody>
          <a:bodyPr vert="horz" lIns="82296" tIns="41148" rIns="82296" bIns="41148"/>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1134475"/>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79100623"/>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054270"/>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2"/>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a:prstGeom prst="rect">
            <a:avLst/>
          </a:prstGeom>
        </p:spPr>
        <p:txBody>
          <a:bodyPr vert="horz" lIns="82296" tIns="41148" rIns="82296" bIns="41148"/>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5"/>
            <a:ext cx="3008948" cy="4692015"/>
          </a:xfrm>
          <a:prstGeom prst="rect">
            <a:avLst/>
          </a:prstGeom>
        </p:spPr>
        <p:txBody>
          <a:bodyPr vert="horz" lIns="82296" tIns="41148" rIns="82296" bIns="41148"/>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2016202812"/>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6280"/>
          </a:xfrm>
          <a:prstGeom prst="rect">
            <a:avLst/>
          </a:prstGeom>
        </p:spPr>
        <p:txBody>
          <a:bodyPr vert="horz" lIns="82296" tIns="41148" rIns="82296"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8193197"/>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a:prstGeom prst="rect">
            <a:avLst/>
          </a:prstGeom>
        </p:spPr>
        <p:txBody>
          <a:bodyPr vert="horz" lIns="82296" tIns="41148" rIns="82296" bIns="41148"/>
          <a:lstStyle>
            <a:lvl1pPr marL="0" indent="0">
              <a:buNone/>
              <a:defRPr sz="2900"/>
            </a:lvl1pPr>
            <a:lvl2pPr marL="411480" indent="0">
              <a:buNone/>
              <a:defRPr sz="2500"/>
            </a:lvl2pPr>
            <a:lvl3pPr marL="822960" indent="0">
              <a:buNone/>
              <a:defRPr sz="220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smtClean="0">
              <a:sym typeface="Comic Sans MS" charset="0"/>
            </a:endParaRPr>
          </a:p>
        </p:txBody>
      </p:sp>
      <p:sp>
        <p:nvSpPr>
          <p:cNvPr id="4" name="Text Placeholder 3"/>
          <p:cNvSpPr>
            <a:spLocks noGrp="1"/>
          </p:cNvSpPr>
          <p:nvPr>
            <p:ph type="body" sz="half" idx="2"/>
          </p:nvPr>
        </p:nvSpPr>
        <p:spPr>
          <a:xfrm>
            <a:off x="1791653" y="5367814"/>
            <a:ext cx="5486400" cy="804386"/>
          </a:xfrm>
          <a:prstGeom prst="rect">
            <a:avLst/>
          </a:prstGeom>
        </p:spPr>
        <p:txBody>
          <a:bodyPr vert="horz" lIns="82296" tIns="41148" rIns="82296" bIns="41148"/>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2078358360"/>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6280"/>
          </a:xfrm>
          <a:prstGeom prst="rect">
            <a:avLst/>
          </a:prstGeom>
        </p:spPr>
        <p:txBody>
          <a:bodyPr vert="eaVert" lIns="82296" tIns="41148" rIns="82296"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7660703"/>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8691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35040" cy="4869180"/>
          </a:xfrm>
          <a:prstGeom prst="rect">
            <a:avLst/>
          </a:prstGeom>
        </p:spPr>
        <p:txBody>
          <a:bodyPr vert="eaVert" lIns="82296" tIns="41148" rIns="82296"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29872"/>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7"/>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6120012"/>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5119041"/>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p:spPr>
        <p:txBody>
          <a:bodyPr anchor="b"/>
          <a:lstStyle>
            <a:lvl1pPr marL="0" indent="0">
              <a:buNone/>
              <a:defRPr sz="1800"/>
            </a:lvl1pPr>
            <a:lvl2pPr marL="411480" indent="0">
              <a:buNone/>
              <a:defRPr sz="1600"/>
            </a:lvl2pPr>
            <a:lvl3pPr marL="822960" indent="0">
              <a:buNone/>
              <a:defRPr sz="1400"/>
            </a:lvl3pPr>
            <a:lvl4pPr marL="1234440" indent="0">
              <a:buNone/>
              <a:defRPr sz="1300"/>
            </a:lvl4pPr>
            <a:lvl5pPr marL="1645920" indent="0">
              <a:buNone/>
              <a:defRPr sz="1300"/>
            </a:lvl5pPr>
            <a:lvl6pPr marL="2057400" indent="0">
              <a:buNone/>
              <a:defRPr sz="1300"/>
            </a:lvl6pPr>
            <a:lvl7pPr marL="2468880" indent="0">
              <a:buNone/>
              <a:defRPr sz="1300"/>
            </a:lvl7pPr>
            <a:lvl8pPr marL="2880360" indent="0">
              <a:buNone/>
              <a:defRPr sz="1300"/>
            </a:lvl8pPr>
            <a:lvl9pPr marL="3291840" indent="0">
              <a:buNone/>
              <a:defRPr sz="1300"/>
            </a:lvl9pPr>
          </a:lstStyle>
          <a:p>
            <a:pPr lvl="0"/>
            <a:r>
              <a:rPr lang="en-US" smtClean="0"/>
              <a:t>Click to edit Master text styles</a:t>
            </a:r>
          </a:p>
        </p:txBody>
      </p:sp>
    </p:spTree>
    <p:extLst>
      <p:ext uri="{BB962C8B-B14F-4D97-AF65-F5344CB8AC3E}">
        <p14:creationId xmlns:p14="http://schemas.microsoft.com/office/powerpoint/2010/main" val="2547048344"/>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1540" y="2068830"/>
            <a:ext cx="3611880" cy="403479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2068830"/>
            <a:ext cx="3611880" cy="403479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1722098"/>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78"/>
            <a:ext cx="4040505"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2174558"/>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67" y="1534478"/>
            <a:ext cx="4041933"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67" y="2174558"/>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5157171"/>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63064395"/>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10413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a:prstGeom prst="rect">
            <a:avLst/>
          </a:prstGeom>
        </p:spPr>
        <p:txBody>
          <a:bodyPr vert="horz" lIns="82296" tIns="41148" rIns="82296" bIns="41148" anchor="b"/>
          <a:lstStyle>
            <a:lvl1pPr marL="0" indent="0">
              <a:buNone/>
              <a:defRPr sz="1800"/>
            </a:lvl1pPr>
            <a:lvl2pPr marL="411480" indent="0">
              <a:buNone/>
              <a:defRPr sz="1600"/>
            </a:lvl2pPr>
            <a:lvl3pPr marL="822960" indent="0">
              <a:buNone/>
              <a:defRPr sz="1400"/>
            </a:lvl3pPr>
            <a:lvl4pPr marL="1234440" indent="0">
              <a:buNone/>
              <a:defRPr sz="1300"/>
            </a:lvl4pPr>
            <a:lvl5pPr marL="1645920" indent="0">
              <a:buNone/>
              <a:defRPr sz="1300"/>
            </a:lvl5pPr>
            <a:lvl6pPr marL="2057400" indent="0">
              <a:buNone/>
              <a:defRPr sz="1300"/>
            </a:lvl6pPr>
            <a:lvl7pPr marL="2468880" indent="0">
              <a:buNone/>
              <a:defRPr sz="1300"/>
            </a:lvl7pPr>
            <a:lvl8pPr marL="2880360" indent="0">
              <a:buNone/>
              <a:defRPr sz="1300"/>
            </a:lvl8pPr>
            <a:lvl9pPr marL="3291840" indent="0">
              <a:buNone/>
              <a:defRPr sz="1300"/>
            </a:lvl9pPr>
          </a:lstStyle>
          <a:p>
            <a:pPr lvl="0"/>
            <a:r>
              <a:rPr lang="en-US" smtClean="0"/>
              <a:t>Click to edit Master text styles</a:t>
            </a:r>
          </a:p>
        </p:txBody>
      </p:sp>
    </p:spTree>
    <p:extLst>
      <p:ext uri="{BB962C8B-B14F-4D97-AF65-F5344CB8AC3E}">
        <p14:creationId xmlns:p14="http://schemas.microsoft.com/office/powerpoint/2010/main" val="1076075013"/>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2"/>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5"/>
            <a:ext cx="3008948" cy="4692015"/>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2885494666"/>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p:spPr>
        <p:txBody>
          <a:bodyPr/>
          <a:lstStyle>
            <a:lvl1pPr marL="0" indent="0">
              <a:buNone/>
              <a:defRPr sz="2900"/>
            </a:lvl1pPr>
            <a:lvl2pPr marL="411480" indent="0">
              <a:buNone/>
              <a:defRPr sz="2500"/>
            </a:lvl2pPr>
            <a:lvl3pPr marL="822960" indent="0">
              <a:buNone/>
              <a:defRPr sz="220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smtClean="0">
              <a:sym typeface="Comic Sans MS" charset="0"/>
            </a:endParaRPr>
          </a:p>
        </p:txBody>
      </p:sp>
      <p:sp>
        <p:nvSpPr>
          <p:cNvPr id="4" name="Text Placeholder 3"/>
          <p:cNvSpPr>
            <a:spLocks noGrp="1"/>
          </p:cNvSpPr>
          <p:nvPr>
            <p:ph type="body" sz="half" idx="2"/>
          </p:nvPr>
        </p:nvSpPr>
        <p:spPr>
          <a:xfrm>
            <a:off x="1791653" y="5367814"/>
            <a:ext cx="5486400" cy="804386"/>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461546511"/>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0340071"/>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2230" y="148590"/>
            <a:ext cx="1840230" cy="59550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1540" y="148590"/>
            <a:ext cx="5383530" cy="59550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8183285"/>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7"/>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25706786"/>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1624587"/>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p:spPr>
        <p:txBody>
          <a:bodyPr anchor="b"/>
          <a:lstStyle>
            <a:lvl1pPr marL="0" indent="0">
              <a:buNone/>
              <a:defRPr sz="1800"/>
            </a:lvl1pPr>
            <a:lvl2pPr marL="411480" indent="0">
              <a:buNone/>
              <a:defRPr sz="1600"/>
            </a:lvl2pPr>
            <a:lvl3pPr marL="822960" indent="0">
              <a:buNone/>
              <a:defRPr sz="1400"/>
            </a:lvl3pPr>
            <a:lvl4pPr marL="1234440" indent="0">
              <a:buNone/>
              <a:defRPr sz="1300"/>
            </a:lvl4pPr>
            <a:lvl5pPr marL="1645920" indent="0">
              <a:buNone/>
              <a:defRPr sz="1300"/>
            </a:lvl5pPr>
            <a:lvl6pPr marL="2057400" indent="0">
              <a:buNone/>
              <a:defRPr sz="1300"/>
            </a:lvl6pPr>
            <a:lvl7pPr marL="2468880" indent="0">
              <a:buNone/>
              <a:defRPr sz="1300"/>
            </a:lvl7pPr>
            <a:lvl8pPr marL="2880360" indent="0">
              <a:buNone/>
              <a:defRPr sz="1300"/>
            </a:lvl8pPr>
            <a:lvl9pPr marL="3291840" indent="0">
              <a:buNone/>
              <a:defRPr sz="1300"/>
            </a:lvl9pPr>
          </a:lstStyle>
          <a:p>
            <a:pPr lvl="0"/>
            <a:r>
              <a:rPr lang="en-US" smtClean="0"/>
              <a:t>Click to edit Master text styles</a:t>
            </a:r>
          </a:p>
        </p:txBody>
      </p:sp>
    </p:spTree>
    <p:extLst>
      <p:ext uri="{BB962C8B-B14F-4D97-AF65-F5344CB8AC3E}">
        <p14:creationId xmlns:p14="http://schemas.microsoft.com/office/powerpoint/2010/main" val="516012918"/>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2910" y="3474720"/>
            <a:ext cx="2051685" cy="214884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11755" y="3474720"/>
            <a:ext cx="2051685" cy="214884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4064376"/>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78"/>
            <a:ext cx="4040505"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2174558"/>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67" y="1534478"/>
            <a:ext cx="4041933"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67" y="2174558"/>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7756227"/>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96990108"/>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46220" cy="4526280"/>
          </a:xfrm>
          <a:prstGeom prst="rect">
            <a:avLst/>
          </a:prstGeom>
        </p:spPr>
        <p:txBody>
          <a:bodyPr vert="horz" lIns="82296" tIns="41148" rIns="82296" bIns="41148"/>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1600200"/>
            <a:ext cx="4046220" cy="4526280"/>
          </a:xfrm>
          <a:prstGeom prst="rect">
            <a:avLst/>
          </a:prstGeom>
        </p:spPr>
        <p:txBody>
          <a:bodyPr vert="horz" lIns="82296" tIns="41148" rIns="82296" bIns="41148"/>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3145485"/>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6506126"/>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2"/>
            <a:ext cx="3008948" cy="1161573"/>
          </a:xfrm>
        </p:spPr>
        <p:txBody>
          <a:bodyPr/>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5"/>
            <a:ext cx="3008948" cy="4692015"/>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2954924080"/>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p:spPr>
        <p:txBody>
          <a:bodyPr/>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p:spPr>
        <p:txBody>
          <a:bodyPr/>
          <a:lstStyle>
            <a:lvl1pPr marL="0" indent="0">
              <a:buNone/>
              <a:defRPr sz="2900"/>
            </a:lvl1pPr>
            <a:lvl2pPr marL="411480" indent="0">
              <a:buNone/>
              <a:defRPr sz="2500"/>
            </a:lvl2pPr>
            <a:lvl3pPr marL="822960" indent="0">
              <a:buNone/>
              <a:defRPr sz="220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smtClean="0">
              <a:sym typeface="Comic Sans MS" charset="0"/>
            </a:endParaRPr>
          </a:p>
        </p:txBody>
      </p:sp>
      <p:sp>
        <p:nvSpPr>
          <p:cNvPr id="4" name="Text Placeholder 3"/>
          <p:cNvSpPr>
            <a:spLocks noGrp="1"/>
          </p:cNvSpPr>
          <p:nvPr>
            <p:ph type="body" sz="half" idx="2"/>
          </p:nvPr>
        </p:nvSpPr>
        <p:spPr>
          <a:xfrm>
            <a:off x="1791653" y="5367814"/>
            <a:ext cx="5486400" cy="804386"/>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566100451"/>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1187696"/>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03308" y="1257300"/>
            <a:ext cx="1060133" cy="43662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2910" y="1257300"/>
            <a:ext cx="3043238" cy="43662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1625869"/>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7"/>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3077"/>
          </a:xfrm>
          <a:prstGeom prst="rect">
            <a:avLst/>
          </a:prstGeom>
        </p:spPr>
        <p:txBody>
          <a:bodyPr vert="horz" lIns="82296" tIns="41148" rIns="82296" bIns="41148"/>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67260040"/>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6280"/>
          </a:xfrm>
          <a:prstGeom prst="rect">
            <a:avLst/>
          </a:prstGeom>
        </p:spPr>
        <p:txBody>
          <a:bodyPr vert="horz" lIns="82296" tIns="41148" rIns="82296"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648239"/>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a:prstGeom prst="rect">
            <a:avLst/>
          </a:prstGeom>
        </p:spPr>
        <p:txBody>
          <a:bodyPr vert="horz" lIns="82296" tIns="41148" rIns="82296" bIns="41148" anchor="b"/>
          <a:lstStyle>
            <a:lvl1pPr marL="0" indent="0">
              <a:buNone/>
              <a:defRPr sz="1800"/>
            </a:lvl1pPr>
            <a:lvl2pPr marL="411480" indent="0">
              <a:buNone/>
              <a:defRPr sz="1600"/>
            </a:lvl2pPr>
            <a:lvl3pPr marL="822960" indent="0">
              <a:buNone/>
              <a:defRPr sz="1400"/>
            </a:lvl3pPr>
            <a:lvl4pPr marL="1234440" indent="0">
              <a:buNone/>
              <a:defRPr sz="1300"/>
            </a:lvl4pPr>
            <a:lvl5pPr marL="1645920" indent="0">
              <a:buNone/>
              <a:defRPr sz="1300"/>
            </a:lvl5pPr>
            <a:lvl6pPr marL="2057400" indent="0">
              <a:buNone/>
              <a:defRPr sz="1300"/>
            </a:lvl6pPr>
            <a:lvl7pPr marL="2468880" indent="0">
              <a:buNone/>
              <a:defRPr sz="1300"/>
            </a:lvl7pPr>
            <a:lvl8pPr marL="2880360" indent="0">
              <a:buNone/>
              <a:defRPr sz="1300"/>
            </a:lvl8pPr>
            <a:lvl9pPr marL="3291840" indent="0">
              <a:buNone/>
              <a:defRPr sz="1300"/>
            </a:lvl9pPr>
          </a:lstStyle>
          <a:p>
            <a:pPr lvl="0"/>
            <a:r>
              <a:rPr lang="en-US" smtClean="0"/>
              <a:t>Click to edit Master text styles</a:t>
            </a:r>
          </a:p>
        </p:txBody>
      </p:sp>
    </p:spTree>
    <p:extLst>
      <p:ext uri="{BB962C8B-B14F-4D97-AF65-F5344CB8AC3E}">
        <p14:creationId xmlns:p14="http://schemas.microsoft.com/office/powerpoint/2010/main" val="1407555149"/>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46220" cy="4526280"/>
          </a:xfrm>
          <a:prstGeom prst="rect">
            <a:avLst/>
          </a:prstGeom>
        </p:spPr>
        <p:txBody>
          <a:bodyPr vert="horz" lIns="82296" tIns="41148" rIns="82296" bIns="41148"/>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1600200"/>
            <a:ext cx="4046220" cy="4526280"/>
          </a:xfrm>
          <a:prstGeom prst="rect">
            <a:avLst/>
          </a:prstGeom>
        </p:spPr>
        <p:txBody>
          <a:bodyPr vert="horz" lIns="82296" tIns="41148" rIns="82296" bIns="41148"/>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8988254"/>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78"/>
            <a:ext cx="4040505" cy="640080"/>
          </a:xfrm>
          <a:prstGeom prst="rect">
            <a:avLst/>
          </a:prstGeom>
        </p:spPr>
        <p:txBody>
          <a:bodyPr vert="horz" lIns="82296" tIns="41148" rIns="82296" bIns="41148"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2174558"/>
            <a:ext cx="4040505" cy="3951923"/>
          </a:xfrm>
          <a:prstGeom prst="rect">
            <a:avLst/>
          </a:prstGeom>
        </p:spPr>
        <p:txBody>
          <a:bodyPr vert="horz" lIns="82296" tIns="41148" rIns="82296" bIns="41148"/>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67" y="1534478"/>
            <a:ext cx="4041933" cy="640080"/>
          </a:xfrm>
          <a:prstGeom prst="rect">
            <a:avLst/>
          </a:prstGeom>
        </p:spPr>
        <p:txBody>
          <a:bodyPr vert="horz" lIns="82296" tIns="41148" rIns="82296" bIns="41148"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67" y="2174558"/>
            <a:ext cx="4041933" cy="3951923"/>
          </a:xfrm>
          <a:prstGeom prst="rect">
            <a:avLst/>
          </a:prstGeom>
        </p:spPr>
        <p:txBody>
          <a:bodyPr vert="horz" lIns="82296" tIns="41148" rIns="82296" bIns="41148"/>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9268351"/>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78"/>
            <a:ext cx="4040505" cy="640080"/>
          </a:xfrm>
          <a:prstGeom prst="rect">
            <a:avLst/>
          </a:prstGeom>
        </p:spPr>
        <p:txBody>
          <a:bodyPr vert="horz" lIns="82296" tIns="41148" rIns="82296" bIns="41148"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2174558"/>
            <a:ext cx="4040505" cy="3951923"/>
          </a:xfrm>
          <a:prstGeom prst="rect">
            <a:avLst/>
          </a:prstGeom>
        </p:spPr>
        <p:txBody>
          <a:bodyPr vert="horz" lIns="82296" tIns="41148" rIns="82296" bIns="41148"/>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67" y="1534478"/>
            <a:ext cx="4041933" cy="640080"/>
          </a:xfrm>
          <a:prstGeom prst="rect">
            <a:avLst/>
          </a:prstGeom>
        </p:spPr>
        <p:txBody>
          <a:bodyPr vert="horz" lIns="82296" tIns="41148" rIns="82296" bIns="41148"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67" y="2174558"/>
            <a:ext cx="4041933" cy="3951923"/>
          </a:xfrm>
          <a:prstGeom prst="rect">
            <a:avLst/>
          </a:prstGeom>
        </p:spPr>
        <p:txBody>
          <a:bodyPr vert="horz" lIns="82296" tIns="41148" rIns="82296" bIns="41148"/>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7165741"/>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52338100"/>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5733280"/>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2"/>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a:prstGeom prst="rect">
            <a:avLst/>
          </a:prstGeom>
        </p:spPr>
        <p:txBody>
          <a:bodyPr vert="horz" lIns="82296" tIns="41148" rIns="82296" bIns="41148"/>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5"/>
            <a:ext cx="3008948" cy="4692015"/>
          </a:xfrm>
          <a:prstGeom prst="rect">
            <a:avLst/>
          </a:prstGeom>
        </p:spPr>
        <p:txBody>
          <a:bodyPr vert="horz" lIns="82296" tIns="41148" rIns="82296" bIns="41148"/>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3030184536"/>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a:prstGeom prst="rect">
            <a:avLst/>
          </a:prstGeom>
        </p:spPr>
        <p:txBody>
          <a:bodyPr vert="horz" lIns="82296" tIns="41148" rIns="82296" bIns="41148"/>
          <a:lstStyle>
            <a:lvl1pPr marL="0" indent="0">
              <a:buNone/>
              <a:defRPr sz="2900"/>
            </a:lvl1pPr>
            <a:lvl2pPr marL="411480" indent="0">
              <a:buNone/>
              <a:defRPr sz="2500"/>
            </a:lvl2pPr>
            <a:lvl3pPr marL="822960" indent="0">
              <a:buNone/>
              <a:defRPr sz="220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smtClean="0">
              <a:sym typeface="Comic Sans MS" charset="0"/>
            </a:endParaRPr>
          </a:p>
        </p:txBody>
      </p:sp>
      <p:sp>
        <p:nvSpPr>
          <p:cNvPr id="4" name="Text Placeholder 3"/>
          <p:cNvSpPr>
            <a:spLocks noGrp="1"/>
          </p:cNvSpPr>
          <p:nvPr>
            <p:ph type="body" sz="half" idx="2"/>
          </p:nvPr>
        </p:nvSpPr>
        <p:spPr>
          <a:xfrm>
            <a:off x="1791653" y="5367814"/>
            <a:ext cx="5486400" cy="804386"/>
          </a:xfrm>
          <a:prstGeom prst="rect">
            <a:avLst/>
          </a:prstGeom>
        </p:spPr>
        <p:txBody>
          <a:bodyPr vert="horz" lIns="82296" tIns="41148" rIns="82296" bIns="41148"/>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7093840"/>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6280"/>
          </a:xfrm>
          <a:prstGeom prst="rect">
            <a:avLst/>
          </a:prstGeom>
        </p:spPr>
        <p:txBody>
          <a:bodyPr vert="eaVert" lIns="82296" tIns="41148" rIns="82296"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5959365"/>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8590"/>
            <a:ext cx="2057400" cy="597789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590"/>
            <a:ext cx="6035040" cy="5977890"/>
          </a:xfrm>
          <a:prstGeom prst="rect">
            <a:avLst/>
          </a:prstGeom>
        </p:spPr>
        <p:txBody>
          <a:bodyPr vert="eaVert" lIns="82296" tIns="41148" rIns="82296"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6592442"/>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7"/>
            <a:ext cx="7772400" cy="1470183"/>
          </a:xfrm>
          <a:prstGeom prst="rect">
            <a:avLst/>
          </a:prstGeom>
        </p:spPr>
        <p:txBody>
          <a:bodyPr vert="horz" lIns="82296" tIns="41148" rIns="82296" bIns="41148"/>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3077"/>
          </a:xfrm>
          <a:prstGeom prst="rect">
            <a:avLst/>
          </a:prstGeom>
        </p:spPr>
        <p:txBody>
          <a:bodyPr vert="horz" lIns="82296" tIns="41148" rIns="82296" bIns="41148"/>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03766806"/>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vert="horz" lIns="82296" tIns="41148" rIns="82296" bIns="41148"/>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6280"/>
          </a:xfrm>
          <a:prstGeom prst="rect">
            <a:avLst/>
          </a:prstGeom>
        </p:spPr>
        <p:txBody>
          <a:bodyPr vert="horz" lIns="82296" tIns="41148" rIns="82296"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3114262"/>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a:prstGeom prst="rect">
            <a:avLst/>
          </a:prstGeom>
        </p:spPr>
        <p:txBody>
          <a:bodyPr vert="horz" lIns="82296" tIns="41148" rIns="82296" bIns="41148"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a:prstGeom prst="rect">
            <a:avLst/>
          </a:prstGeom>
        </p:spPr>
        <p:txBody>
          <a:bodyPr vert="horz" lIns="82296" tIns="41148" rIns="82296" bIns="41148" anchor="b"/>
          <a:lstStyle>
            <a:lvl1pPr marL="0" indent="0">
              <a:buNone/>
              <a:defRPr sz="1800"/>
            </a:lvl1pPr>
            <a:lvl2pPr marL="411480" indent="0">
              <a:buNone/>
              <a:defRPr sz="1600"/>
            </a:lvl2pPr>
            <a:lvl3pPr marL="822960" indent="0">
              <a:buNone/>
              <a:defRPr sz="1400"/>
            </a:lvl3pPr>
            <a:lvl4pPr marL="1234440" indent="0">
              <a:buNone/>
              <a:defRPr sz="1300"/>
            </a:lvl4pPr>
            <a:lvl5pPr marL="1645920" indent="0">
              <a:buNone/>
              <a:defRPr sz="1300"/>
            </a:lvl5pPr>
            <a:lvl6pPr marL="2057400" indent="0">
              <a:buNone/>
              <a:defRPr sz="1300"/>
            </a:lvl6pPr>
            <a:lvl7pPr marL="2468880" indent="0">
              <a:buNone/>
              <a:defRPr sz="1300"/>
            </a:lvl7pPr>
            <a:lvl8pPr marL="2880360" indent="0">
              <a:buNone/>
              <a:defRPr sz="1300"/>
            </a:lvl8pPr>
            <a:lvl9pPr marL="3291840" indent="0">
              <a:buNone/>
              <a:defRPr sz="1300"/>
            </a:lvl9pPr>
          </a:lstStyle>
          <a:p>
            <a:pPr lvl="0"/>
            <a:r>
              <a:rPr lang="en-US" smtClean="0"/>
              <a:t>Click to edit Master text styles</a:t>
            </a:r>
          </a:p>
        </p:txBody>
      </p:sp>
    </p:spTree>
    <p:extLst>
      <p:ext uri="{BB962C8B-B14F-4D97-AF65-F5344CB8AC3E}">
        <p14:creationId xmlns:p14="http://schemas.microsoft.com/office/powerpoint/2010/main" val="3711208819"/>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vert="horz" lIns="82296" tIns="41148" rIns="82296" bIns="41148"/>
          <a:lstStyle/>
          <a:p>
            <a:r>
              <a:rPr lang="en-US" smtClean="0"/>
              <a:t>Click to edit Master title style</a:t>
            </a:r>
            <a:endParaRPr lang="en-US"/>
          </a:p>
        </p:txBody>
      </p:sp>
      <p:sp>
        <p:nvSpPr>
          <p:cNvPr id="3" name="Content Placeholder 2"/>
          <p:cNvSpPr>
            <a:spLocks noGrp="1"/>
          </p:cNvSpPr>
          <p:nvPr>
            <p:ph sz="half" idx="1"/>
          </p:nvPr>
        </p:nvSpPr>
        <p:spPr>
          <a:xfrm>
            <a:off x="457200" y="1600200"/>
            <a:ext cx="4046220" cy="4526280"/>
          </a:xfrm>
          <a:prstGeom prst="rect">
            <a:avLst/>
          </a:prstGeom>
        </p:spPr>
        <p:txBody>
          <a:bodyPr vert="horz" lIns="82296" tIns="41148" rIns="82296" bIns="41148"/>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1600200"/>
            <a:ext cx="4046220" cy="4526280"/>
          </a:xfrm>
          <a:prstGeom prst="rect">
            <a:avLst/>
          </a:prstGeom>
        </p:spPr>
        <p:txBody>
          <a:bodyPr vert="horz" lIns="82296" tIns="41148" rIns="82296" bIns="41148"/>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4901837"/>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43475417"/>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vert="horz" lIns="82296" tIns="41148" rIns="82296" bIns="41148"/>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78"/>
            <a:ext cx="4040505" cy="640080"/>
          </a:xfrm>
          <a:prstGeom prst="rect">
            <a:avLst/>
          </a:prstGeom>
        </p:spPr>
        <p:txBody>
          <a:bodyPr vert="horz" lIns="82296" tIns="41148" rIns="82296" bIns="41148"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2174558"/>
            <a:ext cx="4040505" cy="3951923"/>
          </a:xfrm>
          <a:prstGeom prst="rect">
            <a:avLst/>
          </a:prstGeom>
        </p:spPr>
        <p:txBody>
          <a:bodyPr vert="horz" lIns="82296" tIns="41148" rIns="82296" bIns="41148"/>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67" y="1534478"/>
            <a:ext cx="4041933" cy="640080"/>
          </a:xfrm>
          <a:prstGeom prst="rect">
            <a:avLst/>
          </a:prstGeom>
        </p:spPr>
        <p:txBody>
          <a:bodyPr vert="horz" lIns="82296" tIns="41148" rIns="82296" bIns="41148"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67" y="2174558"/>
            <a:ext cx="4041933" cy="3951923"/>
          </a:xfrm>
          <a:prstGeom prst="rect">
            <a:avLst/>
          </a:prstGeom>
        </p:spPr>
        <p:txBody>
          <a:bodyPr vert="horz" lIns="82296" tIns="41148" rIns="82296" bIns="41148"/>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1505830"/>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vert="horz" lIns="82296" tIns="41148" rIns="82296" bIns="41148"/>
          <a:lstStyle/>
          <a:p>
            <a:r>
              <a:rPr lang="en-US" smtClean="0"/>
              <a:t>Click to edit Master title style</a:t>
            </a:r>
            <a:endParaRPr lang="en-US"/>
          </a:p>
        </p:txBody>
      </p:sp>
    </p:spTree>
    <p:extLst>
      <p:ext uri="{BB962C8B-B14F-4D97-AF65-F5344CB8AC3E}">
        <p14:creationId xmlns:p14="http://schemas.microsoft.com/office/powerpoint/2010/main" val="2714471727"/>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120836"/>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2"/>
            <a:ext cx="3008948" cy="1161573"/>
          </a:xfrm>
          <a:prstGeom prst="rect">
            <a:avLst/>
          </a:prstGeom>
        </p:spPr>
        <p:txBody>
          <a:bodyPr vert="horz" lIns="82296" tIns="41148" rIns="82296" bIns="41148"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a:prstGeom prst="rect">
            <a:avLst/>
          </a:prstGeom>
        </p:spPr>
        <p:txBody>
          <a:bodyPr vert="horz" lIns="82296" tIns="41148" rIns="82296" bIns="41148"/>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5"/>
            <a:ext cx="3008948" cy="4692015"/>
          </a:xfrm>
          <a:prstGeom prst="rect">
            <a:avLst/>
          </a:prstGeom>
        </p:spPr>
        <p:txBody>
          <a:bodyPr vert="horz" lIns="82296" tIns="41148" rIns="82296" bIns="41148"/>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3179045856"/>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a:prstGeom prst="rect">
            <a:avLst/>
          </a:prstGeom>
        </p:spPr>
        <p:txBody>
          <a:bodyPr vert="horz" lIns="82296" tIns="41148" rIns="82296" bIns="41148"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a:prstGeom prst="rect">
            <a:avLst/>
          </a:prstGeom>
        </p:spPr>
        <p:txBody>
          <a:bodyPr vert="horz" lIns="82296" tIns="41148" rIns="82296" bIns="41148"/>
          <a:lstStyle>
            <a:lvl1pPr marL="0" indent="0">
              <a:buNone/>
              <a:defRPr sz="2900"/>
            </a:lvl1pPr>
            <a:lvl2pPr marL="411480" indent="0">
              <a:buNone/>
              <a:defRPr sz="2500"/>
            </a:lvl2pPr>
            <a:lvl3pPr marL="822960" indent="0">
              <a:buNone/>
              <a:defRPr sz="220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smtClean="0">
              <a:sym typeface="Comic Sans MS" charset="0"/>
            </a:endParaRPr>
          </a:p>
        </p:txBody>
      </p:sp>
      <p:sp>
        <p:nvSpPr>
          <p:cNvPr id="4" name="Text Placeholder 3"/>
          <p:cNvSpPr>
            <a:spLocks noGrp="1"/>
          </p:cNvSpPr>
          <p:nvPr>
            <p:ph type="body" sz="half" idx="2"/>
          </p:nvPr>
        </p:nvSpPr>
        <p:spPr>
          <a:xfrm>
            <a:off x="1791653" y="5367814"/>
            <a:ext cx="5486400" cy="804386"/>
          </a:xfrm>
          <a:prstGeom prst="rect">
            <a:avLst/>
          </a:prstGeom>
        </p:spPr>
        <p:txBody>
          <a:bodyPr vert="horz" lIns="82296" tIns="41148" rIns="82296" bIns="41148"/>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754921921"/>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vert="horz" lIns="82296" tIns="41148" rIns="82296" bIns="41148"/>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6280"/>
          </a:xfrm>
          <a:prstGeom prst="rect">
            <a:avLst/>
          </a:prstGeom>
        </p:spPr>
        <p:txBody>
          <a:bodyPr vert="eaVert" lIns="82296" tIns="41148" rIns="82296"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9628256"/>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320"/>
            <a:ext cx="2057400" cy="5852160"/>
          </a:xfrm>
          <a:prstGeom prst="rect">
            <a:avLst/>
          </a:prstGeom>
        </p:spPr>
        <p:txBody>
          <a:bodyPr vert="eaVert" lIns="82296" tIns="41148" rIns="82296" bIns="41148"/>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320"/>
            <a:ext cx="6035040" cy="5852160"/>
          </a:xfrm>
          <a:prstGeom prst="rect">
            <a:avLst/>
          </a:prstGeom>
        </p:spPr>
        <p:txBody>
          <a:bodyPr vert="eaVert" lIns="82296" tIns="41148" rIns="82296" bIns="4114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6533399"/>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7"/>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02355556"/>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4463914"/>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p:spPr>
        <p:txBody>
          <a:bodyPr anchor="b"/>
          <a:lstStyle>
            <a:lvl1pPr marL="0" indent="0">
              <a:buNone/>
              <a:defRPr sz="1800"/>
            </a:lvl1pPr>
            <a:lvl2pPr marL="411480" indent="0">
              <a:buNone/>
              <a:defRPr sz="1600"/>
            </a:lvl2pPr>
            <a:lvl3pPr marL="822960" indent="0">
              <a:buNone/>
              <a:defRPr sz="1400"/>
            </a:lvl3pPr>
            <a:lvl4pPr marL="1234440" indent="0">
              <a:buNone/>
              <a:defRPr sz="1300"/>
            </a:lvl4pPr>
            <a:lvl5pPr marL="1645920" indent="0">
              <a:buNone/>
              <a:defRPr sz="1300"/>
            </a:lvl5pPr>
            <a:lvl6pPr marL="2057400" indent="0">
              <a:buNone/>
              <a:defRPr sz="1300"/>
            </a:lvl6pPr>
            <a:lvl7pPr marL="2468880" indent="0">
              <a:buNone/>
              <a:defRPr sz="1300"/>
            </a:lvl7pPr>
            <a:lvl8pPr marL="2880360" indent="0">
              <a:buNone/>
              <a:defRPr sz="1300"/>
            </a:lvl8pPr>
            <a:lvl9pPr marL="3291840" indent="0">
              <a:buNone/>
              <a:defRPr sz="1300"/>
            </a:lvl9pPr>
          </a:lstStyle>
          <a:p>
            <a:pPr lvl="0"/>
            <a:r>
              <a:rPr lang="en-US" smtClean="0"/>
              <a:t>Click to edit Master text styles</a:t>
            </a:r>
          </a:p>
        </p:txBody>
      </p:sp>
    </p:spTree>
    <p:extLst>
      <p:ext uri="{BB962C8B-B14F-4D97-AF65-F5344CB8AC3E}">
        <p14:creationId xmlns:p14="http://schemas.microsoft.com/office/powerpoint/2010/main" val="3167149260"/>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1707873"/>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1540" y="2068830"/>
            <a:ext cx="1725930" cy="403479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54630" y="2068830"/>
            <a:ext cx="1725930" cy="403479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2225597"/>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78"/>
            <a:ext cx="4040505"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2174558"/>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67" y="1534478"/>
            <a:ext cx="4041933"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67" y="2174558"/>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3450789"/>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40558665"/>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4973123"/>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2"/>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5"/>
            <a:ext cx="3008948" cy="4692015"/>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3571466541"/>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p:spPr>
        <p:txBody>
          <a:bodyPr/>
          <a:lstStyle>
            <a:lvl1pPr marL="0" indent="0">
              <a:buNone/>
              <a:defRPr sz="2900"/>
            </a:lvl1pPr>
            <a:lvl2pPr marL="411480" indent="0">
              <a:buNone/>
              <a:defRPr sz="2500"/>
            </a:lvl2pPr>
            <a:lvl3pPr marL="822960" indent="0">
              <a:buNone/>
              <a:defRPr sz="220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smtClean="0">
              <a:sym typeface="Comic Sans MS" charset="0"/>
            </a:endParaRPr>
          </a:p>
        </p:txBody>
      </p:sp>
      <p:sp>
        <p:nvSpPr>
          <p:cNvPr id="4" name="Text Placeholder 3"/>
          <p:cNvSpPr>
            <a:spLocks noGrp="1"/>
          </p:cNvSpPr>
          <p:nvPr>
            <p:ph type="body" sz="half" idx="2"/>
          </p:nvPr>
        </p:nvSpPr>
        <p:spPr>
          <a:xfrm>
            <a:off x="1791653" y="5367814"/>
            <a:ext cx="5486400" cy="804386"/>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94283859"/>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9240565"/>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2230" y="148590"/>
            <a:ext cx="1840230" cy="59550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1540" y="148590"/>
            <a:ext cx="5383530" cy="59550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4214821"/>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7"/>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02622024"/>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1557346"/>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2"/>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a:prstGeom prst="rect">
            <a:avLst/>
          </a:prstGeom>
        </p:spPr>
        <p:txBody>
          <a:bodyPr vert="horz" lIns="82296" tIns="41148" rIns="82296" bIns="41148"/>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5"/>
            <a:ext cx="3008948" cy="4692015"/>
          </a:xfrm>
          <a:prstGeom prst="rect">
            <a:avLst/>
          </a:prstGeom>
        </p:spPr>
        <p:txBody>
          <a:bodyPr vert="horz" lIns="82296" tIns="41148" rIns="82296" bIns="41148"/>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1454478473"/>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p:spPr>
        <p:txBody>
          <a:bodyPr anchor="b"/>
          <a:lstStyle>
            <a:lvl1pPr marL="0" indent="0">
              <a:buNone/>
              <a:defRPr sz="1800"/>
            </a:lvl1pPr>
            <a:lvl2pPr marL="411480" indent="0">
              <a:buNone/>
              <a:defRPr sz="1600"/>
            </a:lvl2pPr>
            <a:lvl3pPr marL="822960" indent="0">
              <a:buNone/>
              <a:defRPr sz="1400"/>
            </a:lvl3pPr>
            <a:lvl4pPr marL="1234440" indent="0">
              <a:buNone/>
              <a:defRPr sz="1300"/>
            </a:lvl4pPr>
            <a:lvl5pPr marL="1645920" indent="0">
              <a:buNone/>
              <a:defRPr sz="1300"/>
            </a:lvl5pPr>
            <a:lvl6pPr marL="2057400" indent="0">
              <a:buNone/>
              <a:defRPr sz="1300"/>
            </a:lvl6pPr>
            <a:lvl7pPr marL="2468880" indent="0">
              <a:buNone/>
              <a:defRPr sz="1300"/>
            </a:lvl7pPr>
            <a:lvl8pPr marL="2880360" indent="0">
              <a:buNone/>
              <a:defRPr sz="1300"/>
            </a:lvl8pPr>
            <a:lvl9pPr marL="3291840" indent="0">
              <a:buNone/>
              <a:defRPr sz="1300"/>
            </a:lvl9pPr>
          </a:lstStyle>
          <a:p>
            <a:pPr lvl="0"/>
            <a:r>
              <a:rPr lang="en-US" smtClean="0"/>
              <a:t>Click to edit Master text styles</a:t>
            </a:r>
          </a:p>
        </p:txBody>
      </p:sp>
    </p:spTree>
    <p:extLst>
      <p:ext uri="{BB962C8B-B14F-4D97-AF65-F5344CB8AC3E}">
        <p14:creationId xmlns:p14="http://schemas.microsoft.com/office/powerpoint/2010/main" val="3153168850"/>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1540" y="2068830"/>
            <a:ext cx="3611880" cy="403479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2068830"/>
            <a:ext cx="3611880" cy="403479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8230010"/>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78"/>
            <a:ext cx="4040505"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2174558"/>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67" y="1534478"/>
            <a:ext cx="4041933"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67" y="2174558"/>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7846872"/>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64722078"/>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03763"/>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2"/>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5"/>
            <a:ext cx="3008948" cy="4692015"/>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3628063135"/>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p:spPr>
        <p:txBody>
          <a:bodyPr/>
          <a:lstStyle>
            <a:lvl1pPr marL="0" indent="0">
              <a:buNone/>
              <a:defRPr sz="2900"/>
            </a:lvl1pPr>
            <a:lvl2pPr marL="411480" indent="0">
              <a:buNone/>
              <a:defRPr sz="2500"/>
            </a:lvl2pPr>
            <a:lvl3pPr marL="822960" indent="0">
              <a:buNone/>
              <a:defRPr sz="220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smtClean="0">
              <a:sym typeface="Comic Sans MS" charset="0"/>
            </a:endParaRPr>
          </a:p>
        </p:txBody>
      </p:sp>
      <p:sp>
        <p:nvSpPr>
          <p:cNvPr id="4" name="Text Placeholder 3"/>
          <p:cNvSpPr>
            <a:spLocks noGrp="1"/>
          </p:cNvSpPr>
          <p:nvPr>
            <p:ph type="body" sz="half" idx="2"/>
          </p:nvPr>
        </p:nvSpPr>
        <p:spPr>
          <a:xfrm>
            <a:off x="1791653" y="5367814"/>
            <a:ext cx="5486400" cy="804386"/>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2967372015"/>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880631"/>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2230" y="148590"/>
            <a:ext cx="1840230" cy="59550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1540" y="148590"/>
            <a:ext cx="5383530" cy="59550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9262754"/>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7"/>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18197578"/>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a:prstGeom prst="rect">
            <a:avLst/>
          </a:prstGeom>
        </p:spPr>
        <p:txBody>
          <a:bodyPr vert="horz" lIns="82296" tIns="41148" rIns="82296" bIns="41148"/>
          <a:lstStyle>
            <a:lvl1pPr marL="0" indent="0">
              <a:buNone/>
              <a:defRPr sz="2900"/>
            </a:lvl1pPr>
            <a:lvl2pPr marL="411480" indent="0">
              <a:buNone/>
              <a:defRPr sz="2500"/>
            </a:lvl2pPr>
            <a:lvl3pPr marL="822960" indent="0">
              <a:buNone/>
              <a:defRPr sz="220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smtClean="0">
              <a:sym typeface="Comic Sans MS" charset="0"/>
            </a:endParaRPr>
          </a:p>
        </p:txBody>
      </p:sp>
      <p:sp>
        <p:nvSpPr>
          <p:cNvPr id="4" name="Text Placeholder 3"/>
          <p:cNvSpPr>
            <a:spLocks noGrp="1"/>
          </p:cNvSpPr>
          <p:nvPr>
            <p:ph type="body" sz="half" idx="2"/>
          </p:nvPr>
        </p:nvSpPr>
        <p:spPr>
          <a:xfrm>
            <a:off x="1791653" y="5367814"/>
            <a:ext cx="5486400" cy="804386"/>
          </a:xfrm>
          <a:prstGeom prst="rect">
            <a:avLst/>
          </a:prstGeom>
        </p:spPr>
        <p:txBody>
          <a:bodyPr vert="horz" lIns="82296" tIns="41148" rIns="82296" bIns="41148"/>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1109164358"/>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7075684"/>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p:spPr>
        <p:txBody>
          <a:bodyPr anchor="b"/>
          <a:lstStyle>
            <a:lvl1pPr marL="0" indent="0">
              <a:buNone/>
              <a:defRPr sz="1800"/>
            </a:lvl1pPr>
            <a:lvl2pPr marL="411480" indent="0">
              <a:buNone/>
              <a:defRPr sz="1600"/>
            </a:lvl2pPr>
            <a:lvl3pPr marL="822960" indent="0">
              <a:buNone/>
              <a:defRPr sz="1400"/>
            </a:lvl3pPr>
            <a:lvl4pPr marL="1234440" indent="0">
              <a:buNone/>
              <a:defRPr sz="1300"/>
            </a:lvl4pPr>
            <a:lvl5pPr marL="1645920" indent="0">
              <a:buNone/>
              <a:defRPr sz="1300"/>
            </a:lvl5pPr>
            <a:lvl6pPr marL="2057400" indent="0">
              <a:buNone/>
              <a:defRPr sz="1300"/>
            </a:lvl6pPr>
            <a:lvl7pPr marL="2468880" indent="0">
              <a:buNone/>
              <a:defRPr sz="1300"/>
            </a:lvl7pPr>
            <a:lvl8pPr marL="2880360" indent="0">
              <a:buNone/>
              <a:defRPr sz="1300"/>
            </a:lvl8pPr>
            <a:lvl9pPr marL="3291840" indent="0">
              <a:buNone/>
              <a:defRPr sz="1300"/>
            </a:lvl9pPr>
          </a:lstStyle>
          <a:p>
            <a:pPr lvl="0"/>
            <a:r>
              <a:rPr lang="en-US" smtClean="0"/>
              <a:t>Click to edit Master text styles</a:t>
            </a:r>
          </a:p>
        </p:txBody>
      </p:sp>
    </p:spTree>
    <p:extLst>
      <p:ext uri="{BB962C8B-B14F-4D97-AF65-F5344CB8AC3E}">
        <p14:creationId xmlns:p14="http://schemas.microsoft.com/office/powerpoint/2010/main" val="1919917459"/>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1540" y="2068830"/>
            <a:ext cx="1725930" cy="403479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54630" y="2068830"/>
            <a:ext cx="1725930" cy="403479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5762100"/>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78"/>
            <a:ext cx="4040505"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2174558"/>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867" y="1534478"/>
            <a:ext cx="4041933" cy="640080"/>
          </a:xfrm>
        </p:spPr>
        <p:txBody>
          <a:bodyPr anchor="b"/>
          <a:lstStyle>
            <a:lvl1pPr marL="0" indent="0">
              <a:buNone/>
              <a:defRPr sz="2200" b="1"/>
            </a:lvl1pPr>
            <a:lvl2pPr marL="411480" indent="0">
              <a:buNone/>
              <a:defRPr sz="1800" b="1"/>
            </a:lvl2pPr>
            <a:lvl3pPr marL="822960" indent="0">
              <a:buNone/>
              <a:defRPr sz="1600" b="1"/>
            </a:lvl3pPr>
            <a:lvl4pPr marL="1234440" indent="0">
              <a:buNone/>
              <a:defRPr sz="1400" b="1"/>
            </a:lvl4pPr>
            <a:lvl5pPr marL="1645920" indent="0">
              <a:buNone/>
              <a:defRPr sz="1400" b="1"/>
            </a:lvl5pPr>
            <a:lvl6pPr marL="2057400" indent="0">
              <a:buNone/>
              <a:defRPr sz="1400" b="1"/>
            </a:lvl6pPr>
            <a:lvl7pPr marL="2468880" indent="0">
              <a:buNone/>
              <a:defRPr sz="1400" b="1"/>
            </a:lvl7pPr>
            <a:lvl8pPr marL="2880360" indent="0">
              <a:buNone/>
              <a:defRPr sz="1400" b="1"/>
            </a:lvl8pPr>
            <a:lvl9pPr marL="329184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67" y="2174558"/>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9900700"/>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01090721"/>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343733"/>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892"/>
            <a:ext cx="3008948" cy="116157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65"/>
            <a:ext cx="3008948" cy="4692015"/>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997960538"/>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p:spPr>
        <p:txBody>
          <a:bodyPr/>
          <a:lstStyle>
            <a:lvl1pPr marL="0" indent="0">
              <a:buNone/>
              <a:defRPr sz="2900"/>
            </a:lvl1pPr>
            <a:lvl2pPr marL="411480" indent="0">
              <a:buNone/>
              <a:defRPr sz="2500"/>
            </a:lvl2pPr>
            <a:lvl3pPr marL="822960" indent="0">
              <a:buNone/>
              <a:defRPr sz="220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smtClean="0">
              <a:sym typeface="Comic Sans MS" charset="0"/>
            </a:endParaRPr>
          </a:p>
        </p:txBody>
      </p:sp>
      <p:sp>
        <p:nvSpPr>
          <p:cNvPr id="4" name="Text Placeholder 3"/>
          <p:cNvSpPr>
            <a:spLocks noGrp="1"/>
          </p:cNvSpPr>
          <p:nvPr>
            <p:ph type="body" sz="half" idx="2"/>
          </p:nvPr>
        </p:nvSpPr>
        <p:spPr>
          <a:xfrm>
            <a:off x="1791653" y="5367814"/>
            <a:ext cx="5486400" cy="804386"/>
          </a:xfrm>
        </p:spPr>
        <p:txBody>
          <a:bodyPr/>
          <a:lstStyle>
            <a:lvl1pPr marL="0" indent="0">
              <a:buNone/>
              <a:defRPr sz="1300"/>
            </a:lvl1pPr>
            <a:lvl2pPr marL="411480" indent="0">
              <a:buNone/>
              <a:defRPr sz="1100"/>
            </a:lvl2pPr>
            <a:lvl3pPr marL="822960" indent="0">
              <a:buNone/>
              <a:defRPr sz="900"/>
            </a:lvl3pPr>
            <a:lvl4pPr marL="1234440" indent="0">
              <a:buNone/>
              <a:defRPr sz="800"/>
            </a:lvl4pPr>
            <a:lvl5pPr marL="1645920" indent="0">
              <a:buNone/>
              <a:defRPr sz="800"/>
            </a:lvl5pPr>
            <a:lvl6pPr marL="2057400" indent="0">
              <a:buNone/>
              <a:defRPr sz="800"/>
            </a:lvl6pPr>
            <a:lvl7pPr marL="2468880" indent="0">
              <a:buNone/>
              <a:defRPr sz="800"/>
            </a:lvl7pPr>
            <a:lvl8pPr marL="2880360" indent="0">
              <a:buNone/>
              <a:defRPr sz="800"/>
            </a:lvl8pPr>
            <a:lvl9pPr marL="3291840" indent="0">
              <a:buNone/>
              <a:defRPr sz="800"/>
            </a:lvl9pPr>
          </a:lstStyle>
          <a:p>
            <a:pPr lvl="0"/>
            <a:r>
              <a:rPr lang="en-US" smtClean="0"/>
              <a:t>Click to edit Master text styles</a:t>
            </a:r>
          </a:p>
        </p:txBody>
      </p:sp>
    </p:spTree>
    <p:extLst>
      <p:ext uri="{BB962C8B-B14F-4D97-AF65-F5344CB8AC3E}">
        <p14:creationId xmlns:p14="http://schemas.microsoft.com/office/powerpoint/2010/main" val="2277405112"/>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6104691"/>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2230" y="148590"/>
            <a:ext cx="1840230" cy="59550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1540" y="148590"/>
            <a:ext cx="5383530" cy="59550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7467830"/>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891540" y="2537460"/>
            <a:ext cx="7360920" cy="1783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4290" tIns="34290" rIns="34290" bIns="34290" numCol="1" anchor="ctr" anchorCtr="0" compatLnSpc="1">
            <a:prstTxWarp prst="textNoShape">
              <a:avLst/>
            </a:prstTxWarp>
          </a:bodyPr>
          <a:lstStyle/>
          <a:p>
            <a:pPr lvl="0"/>
            <a:r>
              <a:rPr lang="en-US">
                <a:sym typeface="Comic Sans MS" charset="0"/>
              </a:rPr>
              <a:t>Click to edit Master title style</a:t>
            </a:r>
          </a:p>
        </p:txBody>
      </p:sp>
    </p:spTree>
  </p:cSld>
  <p:clrMap bg1="dk2" tx1="lt1" bg2="dk1"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xmlns:p14="http://schemas.microsoft.com/office/powerpoint/2010/main"/>
  <p:txStyles>
    <p:titleStyle>
      <a:lvl1pPr algn="ctr" rtl="0" eaLnBrk="0" fontAlgn="base" hangingPunct="0">
        <a:spcBef>
          <a:spcPct val="0"/>
        </a:spcBef>
        <a:spcAft>
          <a:spcPct val="0"/>
        </a:spcAft>
        <a:defRPr sz="5000">
          <a:solidFill>
            <a:schemeClr val="tx1"/>
          </a:solidFill>
          <a:latin typeface="+mj-lt"/>
          <a:ea typeface="+mj-ea"/>
          <a:cs typeface="ヒラギノ角ゴ Pro W3" charset="0"/>
          <a:sym typeface="Comic Sans MS" charset="0"/>
        </a:defRPr>
      </a:lvl1pPr>
      <a:lvl2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2pPr>
      <a:lvl3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3pPr>
      <a:lvl4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4pPr>
      <a:lvl5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5pPr>
      <a:lvl6pPr marL="411480" algn="ctr" rtl="0" fontAlgn="base">
        <a:spcBef>
          <a:spcPct val="0"/>
        </a:spcBef>
        <a:spcAft>
          <a:spcPct val="0"/>
        </a:spcAft>
        <a:defRPr sz="5000">
          <a:solidFill>
            <a:schemeClr val="tx1"/>
          </a:solidFill>
          <a:latin typeface="Comic Sans MS" charset="0"/>
          <a:ea typeface="ヒラギノ角ゴ Pro W3" charset="0"/>
          <a:sym typeface="Comic Sans MS" charset="0"/>
        </a:defRPr>
      </a:lvl6pPr>
      <a:lvl7pPr marL="822960" algn="ctr" rtl="0" fontAlgn="base">
        <a:spcBef>
          <a:spcPct val="0"/>
        </a:spcBef>
        <a:spcAft>
          <a:spcPct val="0"/>
        </a:spcAft>
        <a:defRPr sz="5000">
          <a:solidFill>
            <a:schemeClr val="tx1"/>
          </a:solidFill>
          <a:latin typeface="Comic Sans MS" charset="0"/>
          <a:ea typeface="ヒラギノ角ゴ Pro W3" charset="0"/>
          <a:sym typeface="Comic Sans MS" charset="0"/>
        </a:defRPr>
      </a:lvl7pPr>
      <a:lvl8pPr marL="1234440" algn="ctr" rtl="0" fontAlgn="base">
        <a:spcBef>
          <a:spcPct val="0"/>
        </a:spcBef>
        <a:spcAft>
          <a:spcPct val="0"/>
        </a:spcAft>
        <a:defRPr sz="5000">
          <a:solidFill>
            <a:schemeClr val="tx1"/>
          </a:solidFill>
          <a:latin typeface="Comic Sans MS" charset="0"/>
          <a:ea typeface="ヒラギノ角ゴ Pro W3" charset="0"/>
          <a:sym typeface="Comic Sans MS" charset="0"/>
        </a:defRPr>
      </a:lvl8pPr>
      <a:lvl9pPr marL="1645920" algn="ctr" rtl="0" fontAlgn="base">
        <a:spcBef>
          <a:spcPct val="0"/>
        </a:spcBef>
        <a:spcAft>
          <a:spcPct val="0"/>
        </a:spcAft>
        <a:defRPr sz="5000">
          <a:solidFill>
            <a:schemeClr val="tx1"/>
          </a:solidFill>
          <a:latin typeface="Comic Sans MS" charset="0"/>
          <a:ea typeface="ヒラギノ角ゴ Pro W3" charset="0"/>
          <a:sym typeface="Comic Sans MS" charset="0"/>
        </a:defRPr>
      </a:lvl9pPr>
    </p:titleStyle>
    <p:bodyStyle>
      <a:lvl1pPr marL="308610" indent="-308610" algn="ctr" rtl="0" eaLnBrk="0" fontAlgn="base" hangingPunct="0">
        <a:spcBef>
          <a:spcPct val="0"/>
        </a:spcBef>
        <a:spcAft>
          <a:spcPct val="0"/>
        </a:spcAft>
        <a:defRPr sz="2500">
          <a:solidFill>
            <a:schemeClr val="tx1"/>
          </a:solidFill>
          <a:latin typeface="+mn-lt"/>
          <a:ea typeface="+mn-ea"/>
          <a:cs typeface="ヒラギノ角ゴ Pro W3" charset="0"/>
          <a:sym typeface="Comic Sans MS" charset="0"/>
        </a:defRPr>
      </a:lvl1pPr>
      <a:lvl2pPr marL="668655" indent="-257175" algn="ctr" rtl="0" eaLnBrk="0" fontAlgn="base" hangingPunct="0">
        <a:spcBef>
          <a:spcPct val="0"/>
        </a:spcBef>
        <a:spcAft>
          <a:spcPct val="0"/>
        </a:spcAft>
        <a:defRPr sz="2500">
          <a:solidFill>
            <a:schemeClr val="tx1"/>
          </a:solidFill>
          <a:latin typeface="+mn-lt"/>
          <a:ea typeface="+mn-ea"/>
          <a:sym typeface="Comic Sans MS" charset="0"/>
        </a:defRPr>
      </a:lvl2pPr>
      <a:lvl3pPr marL="1028700" indent="-205740" algn="ctr" rtl="0" eaLnBrk="0" fontAlgn="base" hangingPunct="0">
        <a:spcBef>
          <a:spcPct val="0"/>
        </a:spcBef>
        <a:spcAft>
          <a:spcPct val="0"/>
        </a:spcAft>
        <a:defRPr sz="2500">
          <a:solidFill>
            <a:schemeClr val="tx1"/>
          </a:solidFill>
          <a:latin typeface="+mn-lt"/>
          <a:ea typeface="+mn-ea"/>
          <a:sym typeface="Comic Sans MS" charset="0"/>
        </a:defRPr>
      </a:lvl3pPr>
      <a:lvl4pPr marL="1440180" indent="-205740" algn="ctr" rtl="0" eaLnBrk="0" fontAlgn="base" hangingPunct="0">
        <a:spcBef>
          <a:spcPct val="0"/>
        </a:spcBef>
        <a:spcAft>
          <a:spcPct val="0"/>
        </a:spcAft>
        <a:defRPr sz="2500">
          <a:solidFill>
            <a:schemeClr val="tx1"/>
          </a:solidFill>
          <a:latin typeface="+mn-lt"/>
          <a:ea typeface="+mn-ea"/>
          <a:sym typeface="Comic Sans MS" charset="0"/>
        </a:defRPr>
      </a:lvl4pPr>
      <a:lvl5pPr marL="1851660" indent="-205740" algn="ctr" rtl="0" eaLnBrk="0" fontAlgn="base" hangingPunct="0">
        <a:spcBef>
          <a:spcPct val="0"/>
        </a:spcBef>
        <a:spcAft>
          <a:spcPct val="0"/>
        </a:spcAft>
        <a:defRPr sz="2500">
          <a:solidFill>
            <a:schemeClr val="tx1"/>
          </a:solidFill>
          <a:latin typeface="+mn-lt"/>
          <a:ea typeface="+mn-ea"/>
          <a:sym typeface="Comic Sans MS" charset="0"/>
        </a:defRPr>
      </a:lvl5pPr>
      <a:lvl6pPr marL="411480" algn="ctr" rtl="0" fontAlgn="base">
        <a:spcBef>
          <a:spcPct val="0"/>
        </a:spcBef>
        <a:spcAft>
          <a:spcPct val="0"/>
        </a:spcAft>
        <a:defRPr sz="2500">
          <a:solidFill>
            <a:schemeClr val="tx1"/>
          </a:solidFill>
          <a:latin typeface="+mn-lt"/>
          <a:ea typeface="+mn-ea"/>
          <a:sym typeface="Comic Sans MS" charset="0"/>
        </a:defRPr>
      </a:lvl6pPr>
      <a:lvl7pPr marL="822960" algn="ctr" rtl="0" fontAlgn="base">
        <a:spcBef>
          <a:spcPct val="0"/>
        </a:spcBef>
        <a:spcAft>
          <a:spcPct val="0"/>
        </a:spcAft>
        <a:defRPr sz="2500">
          <a:solidFill>
            <a:schemeClr val="tx1"/>
          </a:solidFill>
          <a:latin typeface="+mn-lt"/>
          <a:ea typeface="+mn-ea"/>
          <a:sym typeface="Comic Sans MS" charset="0"/>
        </a:defRPr>
      </a:lvl7pPr>
      <a:lvl8pPr marL="1234440" algn="ctr" rtl="0" fontAlgn="base">
        <a:spcBef>
          <a:spcPct val="0"/>
        </a:spcBef>
        <a:spcAft>
          <a:spcPct val="0"/>
        </a:spcAft>
        <a:defRPr sz="2500">
          <a:solidFill>
            <a:schemeClr val="tx1"/>
          </a:solidFill>
          <a:latin typeface="+mn-lt"/>
          <a:ea typeface="+mn-ea"/>
          <a:sym typeface="Comic Sans MS" charset="0"/>
        </a:defRPr>
      </a:lvl8pPr>
      <a:lvl9pPr marL="1645920" algn="ctr" rtl="0" fontAlgn="base">
        <a:spcBef>
          <a:spcPct val="0"/>
        </a:spcBef>
        <a:spcAft>
          <a:spcPct val="0"/>
        </a:spcAft>
        <a:defRPr sz="2500">
          <a:solidFill>
            <a:schemeClr val="tx1"/>
          </a:solidFill>
          <a:latin typeface="+mn-lt"/>
          <a:ea typeface="+mn-ea"/>
          <a:sym typeface="Comic Sans MS" charset="0"/>
        </a:defRPr>
      </a:lvl9pPr>
    </p:bodyStyle>
    <p:otherStyle>
      <a:defPPr>
        <a:defRPr lang="en-US"/>
      </a:defPPr>
      <a:lvl1pPr marL="0" algn="l" defTabSz="411480" rtl="0" eaLnBrk="1" latinLnBrk="0" hangingPunct="1">
        <a:defRPr sz="1600" kern="1200">
          <a:solidFill>
            <a:schemeClr val="tx1"/>
          </a:solidFill>
          <a:latin typeface="+mn-lt"/>
          <a:ea typeface="+mn-ea"/>
          <a:cs typeface="+mn-cs"/>
        </a:defRPr>
      </a:lvl1pPr>
      <a:lvl2pPr marL="411480" algn="l" defTabSz="411480" rtl="0" eaLnBrk="1" latinLnBrk="0" hangingPunct="1">
        <a:defRPr sz="1600" kern="1200">
          <a:solidFill>
            <a:schemeClr val="tx1"/>
          </a:solidFill>
          <a:latin typeface="+mn-lt"/>
          <a:ea typeface="+mn-ea"/>
          <a:cs typeface="+mn-cs"/>
        </a:defRPr>
      </a:lvl2pPr>
      <a:lvl3pPr marL="822960" algn="l" defTabSz="411480" rtl="0" eaLnBrk="1" latinLnBrk="0" hangingPunct="1">
        <a:defRPr sz="1600" kern="1200">
          <a:solidFill>
            <a:schemeClr val="tx1"/>
          </a:solidFill>
          <a:latin typeface="+mn-lt"/>
          <a:ea typeface="+mn-ea"/>
          <a:cs typeface="+mn-cs"/>
        </a:defRPr>
      </a:lvl3pPr>
      <a:lvl4pPr marL="1234440" algn="l" defTabSz="411480" rtl="0" eaLnBrk="1" latinLnBrk="0" hangingPunct="1">
        <a:defRPr sz="1600" kern="1200">
          <a:solidFill>
            <a:schemeClr val="tx1"/>
          </a:solidFill>
          <a:latin typeface="+mn-lt"/>
          <a:ea typeface="+mn-ea"/>
          <a:cs typeface="+mn-cs"/>
        </a:defRPr>
      </a:lvl4pPr>
      <a:lvl5pPr marL="1645920" algn="l" defTabSz="411480" rtl="0" eaLnBrk="1" latinLnBrk="0" hangingPunct="1">
        <a:defRPr sz="1600" kern="1200">
          <a:solidFill>
            <a:schemeClr val="tx1"/>
          </a:solidFill>
          <a:latin typeface="+mn-lt"/>
          <a:ea typeface="+mn-ea"/>
          <a:cs typeface="+mn-cs"/>
        </a:defRPr>
      </a:lvl5pPr>
      <a:lvl6pPr marL="2057400" algn="l" defTabSz="411480" rtl="0" eaLnBrk="1" latinLnBrk="0" hangingPunct="1">
        <a:defRPr sz="1600" kern="1200">
          <a:solidFill>
            <a:schemeClr val="tx1"/>
          </a:solidFill>
          <a:latin typeface="+mn-lt"/>
          <a:ea typeface="+mn-ea"/>
          <a:cs typeface="+mn-cs"/>
        </a:defRPr>
      </a:lvl6pPr>
      <a:lvl7pPr marL="2468880" algn="l" defTabSz="411480" rtl="0" eaLnBrk="1" latinLnBrk="0" hangingPunct="1">
        <a:defRPr sz="1600" kern="1200">
          <a:solidFill>
            <a:schemeClr val="tx1"/>
          </a:solidFill>
          <a:latin typeface="+mn-lt"/>
          <a:ea typeface="+mn-ea"/>
          <a:cs typeface="+mn-cs"/>
        </a:defRPr>
      </a:lvl7pPr>
      <a:lvl8pPr marL="2880360" algn="l" defTabSz="411480" rtl="0" eaLnBrk="1" latinLnBrk="0" hangingPunct="1">
        <a:defRPr sz="1600" kern="1200">
          <a:solidFill>
            <a:schemeClr val="tx1"/>
          </a:solidFill>
          <a:latin typeface="+mn-lt"/>
          <a:ea typeface="+mn-ea"/>
          <a:cs typeface="+mn-cs"/>
        </a:defRPr>
      </a:lvl8pPr>
      <a:lvl9pPr marL="3291840" algn="l" defTabSz="411480" rtl="0" eaLnBrk="1" latinLnBrk="0" hangingPunct="1">
        <a:defRPr sz="16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891540" y="148590"/>
            <a:ext cx="7360920" cy="1783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4290" tIns="34290" rIns="34290" bIns="34290" numCol="1" anchor="ctr" anchorCtr="0" compatLnSpc="1">
            <a:prstTxWarp prst="textNoShape">
              <a:avLst/>
            </a:prstTxWarp>
          </a:bodyPr>
          <a:lstStyle/>
          <a:p>
            <a:pPr lvl="0"/>
            <a:r>
              <a:rPr lang="en-US">
                <a:sym typeface="Comic Sans MS" charset="0"/>
              </a:rPr>
              <a:t>Click to edit Master title style</a:t>
            </a:r>
          </a:p>
        </p:txBody>
      </p:sp>
      <p:sp>
        <p:nvSpPr>
          <p:cNvPr id="11266" name="Rectangle 2"/>
          <p:cNvSpPr>
            <a:spLocks noGrp="1" noChangeArrowheads="1"/>
          </p:cNvSpPr>
          <p:nvPr>
            <p:ph type="body" idx="1"/>
          </p:nvPr>
        </p:nvSpPr>
        <p:spPr bwMode="auto">
          <a:xfrm>
            <a:off x="5349240" y="2068830"/>
            <a:ext cx="2903220" cy="4034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4290" tIns="34290" rIns="34290" bIns="34290" numCol="1" anchor="ctr" anchorCtr="0" compatLnSpc="1">
            <a:prstTxWarp prst="textNoShape">
              <a:avLst/>
            </a:prstTxWarp>
          </a:bodyPr>
          <a:lstStyle/>
          <a:p>
            <a:pPr lvl="0"/>
            <a:r>
              <a:rPr lang="en-US">
                <a:sym typeface="Comic Sans MS" charset="0"/>
              </a:rPr>
              <a:t>Click to edit Master text styles</a:t>
            </a:r>
          </a:p>
          <a:p>
            <a:pPr lvl="1"/>
            <a:r>
              <a:rPr lang="en-US">
                <a:sym typeface="Comic Sans MS" charset="0"/>
              </a:rPr>
              <a:t>Second level</a:t>
            </a:r>
          </a:p>
          <a:p>
            <a:pPr lvl="2"/>
            <a:r>
              <a:rPr lang="en-US">
                <a:sym typeface="Comic Sans MS" charset="0"/>
              </a:rPr>
              <a:t>Third level</a:t>
            </a:r>
          </a:p>
          <a:p>
            <a:pPr lvl="3"/>
            <a:r>
              <a:rPr lang="en-US">
                <a:sym typeface="Comic Sans MS" charset="0"/>
              </a:rPr>
              <a:t>Fourth level</a:t>
            </a:r>
          </a:p>
          <a:p>
            <a:pPr lvl="4"/>
            <a:r>
              <a:rPr lang="en-US">
                <a:sym typeface="Comic Sans MS" charset="0"/>
              </a:rPr>
              <a:t>Fifth level</a:t>
            </a:r>
          </a:p>
        </p:txBody>
      </p:sp>
    </p:spTree>
  </p:cSld>
  <p:clrMap bg1="dk2" tx1="lt1" bg2="dk1"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xmlns:p14="http://schemas.microsoft.com/office/powerpoint/2010/main"/>
  <p:txStyles>
    <p:titleStyle>
      <a:lvl1pPr algn="ctr" rtl="0" eaLnBrk="0" fontAlgn="base" hangingPunct="0">
        <a:spcBef>
          <a:spcPct val="0"/>
        </a:spcBef>
        <a:spcAft>
          <a:spcPct val="0"/>
        </a:spcAft>
        <a:defRPr sz="5000">
          <a:solidFill>
            <a:schemeClr val="tx1"/>
          </a:solidFill>
          <a:latin typeface="+mj-lt"/>
          <a:ea typeface="+mj-ea"/>
          <a:cs typeface="ヒラギノ角ゴ Pro W3" charset="0"/>
          <a:sym typeface="Comic Sans MS" charset="0"/>
        </a:defRPr>
      </a:lvl1pPr>
      <a:lvl2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2pPr>
      <a:lvl3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3pPr>
      <a:lvl4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4pPr>
      <a:lvl5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5pPr>
      <a:lvl6pPr marL="411480" algn="ctr" rtl="0" fontAlgn="base">
        <a:spcBef>
          <a:spcPct val="0"/>
        </a:spcBef>
        <a:spcAft>
          <a:spcPct val="0"/>
        </a:spcAft>
        <a:defRPr sz="5000">
          <a:solidFill>
            <a:schemeClr val="tx1"/>
          </a:solidFill>
          <a:latin typeface="Comic Sans MS" charset="0"/>
          <a:ea typeface="ヒラギノ角ゴ Pro W3" charset="0"/>
          <a:sym typeface="Comic Sans MS" charset="0"/>
        </a:defRPr>
      </a:lvl6pPr>
      <a:lvl7pPr marL="822960" algn="ctr" rtl="0" fontAlgn="base">
        <a:spcBef>
          <a:spcPct val="0"/>
        </a:spcBef>
        <a:spcAft>
          <a:spcPct val="0"/>
        </a:spcAft>
        <a:defRPr sz="5000">
          <a:solidFill>
            <a:schemeClr val="tx1"/>
          </a:solidFill>
          <a:latin typeface="Comic Sans MS" charset="0"/>
          <a:ea typeface="ヒラギノ角ゴ Pro W3" charset="0"/>
          <a:sym typeface="Comic Sans MS" charset="0"/>
        </a:defRPr>
      </a:lvl7pPr>
      <a:lvl8pPr marL="1234440" algn="ctr" rtl="0" fontAlgn="base">
        <a:spcBef>
          <a:spcPct val="0"/>
        </a:spcBef>
        <a:spcAft>
          <a:spcPct val="0"/>
        </a:spcAft>
        <a:defRPr sz="5000">
          <a:solidFill>
            <a:schemeClr val="tx1"/>
          </a:solidFill>
          <a:latin typeface="Comic Sans MS" charset="0"/>
          <a:ea typeface="ヒラギノ角ゴ Pro W3" charset="0"/>
          <a:sym typeface="Comic Sans MS" charset="0"/>
        </a:defRPr>
      </a:lvl8pPr>
      <a:lvl9pPr marL="1645920" algn="ctr" rtl="0" fontAlgn="base">
        <a:spcBef>
          <a:spcPct val="0"/>
        </a:spcBef>
        <a:spcAft>
          <a:spcPct val="0"/>
        </a:spcAft>
        <a:defRPr sz="5000">
          <a:solidFill>
            <a:schemeClr val="tx1"/>
          </a:solidFill>
          <a:latin typeface="Comic Sans MS" charset="0"/>
          <a:ea typeface="ヒラギノ角ゴ Pro W3" charset="0"/>
          <a:sym typeface="Comic Sans MS" charset="0"/>
        </a:defRPr>
      </a:lvl9pPr>
    </p:titleStyle>
    <p:bodyStyle>
      <a:lvl1pPr marL="571500" indent="-285750" algn="l" rtl="0" eaLnBrk="0" fontAlgn="base" hangingPunct="0">
        <a:spcBef>
          <a:spcPts val="2340"/>
        </a:spcBef>
        <a:spcAft>
          <a:spcPct val="0"/>
        </a:spcAft>
        <a:buSzPct val="66000"/>
        <a:buChar char="•"/>
        <a:defRPr sz="2200">
          <a:solidFill>
            <a:schemeClr val="tx1"/>
          </a:solidFill>
          <a:latin typeface="+mn-lt"/>
          <a:ea typeface="+mn-ea"/>
          <a:cs typeface="ヒラギノ角ゴ Pro W3" charset="0"/>
          <a:sym typeface="Comic Sans MS" charset="0"/>
        </a:defRPr>
      </a:lvl1pPr>
      <a:lvl2pPr marL="960120" indent="-285750" algn="l" rtl="0" eaLnBrk="0" fontAlgn="base" hangingPunct="0">
        <a:spcBef>
          <a:spcPts val="2340"/>
        </a:spcBef>
        <a:spcAft>
          <a:spcPct val="0"/>
        </a:spcAft>
        <a:buSzPct val="66000"/>
        <a:buChar char="•"/>
        <a:defRPr sz="2200">
          <a:solidFill>
            <a:schemeClr val="tx1"/>
          </a:solidFill>
          <a:latin typeface="+mn-lt"/>
          <a:ea typeface="+mn-ea"/>
          <a:sym typeface="Comic Sans MS" charset="0"/>
        </a:defRPr>
      </a:lvl2pPr>
      <a:lvl3pPr marL="1337310" indent="-285750" algn="l" rtl="0" eaLnBrk="0" fontAlgn="base" hangingPunct="0">
        <a:spcBef>
          <a:spcPts val="2340"/>
        </a:spcBef>
        <a:spcAft>
          <a:spcPct val="0"/>
        </a:spcAft>
        <a:buSzPct val="66000"/>
        <a:buChar char="•"/>
        <a:defRPr sz="2200">
          <a:solidFill>
            <a:schemeClr val="tx1"/>
          </a:solidFill>
          <a:latin typeface="+mn-lt"/>
          <a:ea typeface="+mn-ea"/>
          <a:sym typeface="Comic Sans MS" charset="0"/>
        </a:defRPr>
      </a:lvl3pPr>
      <a:lvl4pPr marL="1737360" indent="-285750" algn="l" rtl="0" eaLnBrk="0" fontAlgn="base" hangingPunct="0">
        <a:spcBef>
          <a:spcPts val="2340"/>
        </a:spcBef>
        <a:spcAft>
          <a:spcPct val="0"/>
        </a:spcAft>
        <a:buSzPct val="66000"/>
        <a:buChar char="•"/>
        <a:defRPr sz="2200">
          <a:solidFill>
            <a:schemeClr val="tx1"/>
          </a:solidFill>
          <a:latin typeface="+mn-lt"/>
          <a:ea typeface="+mn-ea"/>
          <a:sym typeface="Comic Sans MS" charset="0"/>
        </a:defRPr>
      </a:lvl4pPr>
      <a:lvl5pPr marL="2148840" indent="-285750" algn="l" rtl="0" eaLnBrk="0" fontAlgn="base" hangingPunct="0">
        <a:spcBef>
          <a:spcPts val="2340"/>
        </a:spcBef>
        <a:spcAft>
          <a:spcPct val="0"/>
        </a:spcAft>
        <a:buSzPct val="66000"/>
        <a:buChar char="•"/>
        <a:defRPr sz="2200">
          <a:solidFill>
            <a:schemeClr val="tx1"/>
          </a:solidFill>
          <a:latin typeface="+mn-lt"/>
          <a:ea typeface="+mn-ea"/>
          <a:sym typeface="Comic Sans MS" charset="0"/>
        </a:defRPr>
      </a:lvl5pPr>
      <a:lvl6pPr marL="2560320" indent="-285750" algn="l" rtl="0" fontAlgn="base">
        <a:spcBef>
          <a:spcPts val="2340"/>
        </a:spcBef>
        <a:spcAft>
          <a:spcPct val="0"/>
        </a:spcAft>
        <a:buSzPct val="66000"/>
        <a:buChar char="•"/>
        <a:defRPr sz="2200">
          <a:solidFill>
            <a:schemeClr val="tx1"/>
          </a:solidFill>
          <a:latin typeface="+mn-lt"/>
          <a:ea typeface="+mn-ea"/>
          <a:sym typeface="Comic Sans MS" charset="0"/>
        </a:defRPr>
      </a:lvl6pPr>
      <a:lvl7pPr marL="2971800" indent="-285750" algn="l" rtl="0" fontAlgn="base">
        <a:spcBef>
          <a:spcPts val="2340"/>
        </a:spcBef>
        <a:spcAft>
          <a:spcPct val="0"/>
        </a:spcAft>
        <a:buSzPct val="66000"/>
        <a:buChar char="•"/>
        <a:defRPr sz="2200">
          <a:solidFill>
            <a:schemeClr val="tx1"/>
          </a:solidFill>
          <a:latin typeface="+mn-lt"/>
          <a:ea typeface="+mn-ea"/>
          <a:sym typeface="Comic Sans MS" charset="0"/>
        </a:defRPr>
      </a:lvl7pPr>
      <a:lvl8pPr marL="3383280" indent="-285750" algn="l" rtl="0" fontAlgn="base">
        <a:spcBef>
          <a:spcPts val="2340"/>
        </a:spcBef>
        <a:spcAft>
          <a:spcPct val="0"/>
        </a:spcAft>
        <a:buSzPct val="66000"/>
        <a:buChar char="•"/>
        <a:defRPr sz="2200">
          <a:solidFill>
            <a:schemeClr val="tx1"/>
          </a:solidFill>
          <a:latin typeface="+mn-lt"/>
          <a:ea typeface="+mn-ea"/>
          <a:sym typeface="Comic Sans MS" charset="0"/>
        </a:defRPr>
      </a:lvl8pPr>
      <a:lvl9pPr marL="3794760" indent="-285750" algn="l" rtl="0" fontAlgn="base">
        <a:spcBef>
          <a:spcPts val="2340"/>
        </a:spcBef>
        <a:spcAft>
          <a:spcPct val="0"/>
        </a:spcAft>
        <a:buSzPct val="66000"/>
        <a:buChar char="•"/>
        <a:defRPr sz="2200">
          <a:solidFill>
            <a:schemeClr val="tx1"/>
          </a:solidFill>
          <a:latin typeface="+mn-lt"/>
          <a:ea typeface="+mn-ea"/>
          <a:sym typeface="Comic Sans MS" charset="0"/>
        </a:defRPr>
      </a:lvl9pPr>
    </p:bodyStyle>
    <p:otherStyle>
      <a:defPPr>
        <a:defRPr lang="en-US"/>
      </a:defPPr>
      <a:lvl1pPr marL="0" algn="l" defTabSz="411480" rtl="0" eaLnBrk="1" latinLnBrk="0" hangingPunct="1">
        <a:defRPr sz="1600" kern="1200">
          <a:solidFill>
            <a:schemeClr val="tx1"/>
          </a:solidFill>
          <a:latin typeface="+mn-lt"/>
          <a:ea typeface="+mn-ea"/>
          <a:cs typeface="+mn-cs"/>
        </a:defRPr>
      </a:lvl1pPr>
      <a:lvl2pPr marL="411480" algn="l" defTabSz="411480" rtl="0" eaLnBrk="1" latinLnBrk="0" hangingPunct="1">
        <a:defRPr sz="1600" kern="1200">
          <a:solidFill>
            <a:schemeClr val="tx1"/>
          </a:solidFill>
          <a:latin typeface="+mn-lt"/>
          <a:ea typeface="+mn-ea"/>
          <a:cs typeface="+mn-cs"/>
        </a:defRPr>
      </a:lvl2pPr>
      <a:lvl3pPr marL="822960" algn="l" defTabSz="411480" rtl="0" eaLnBrk="1" latinLnBrk="0" hangingPunct="1">
        <a:defRPr sz="1600" kern="1200">
          <a:solidFill>
            <a:schemeClr val="tx1"/>
          </a:solidFill>
          <a:latin typeface="+mn-lt"/>
          <a:ea typeface="+mn-ea"/>
          <a:cs typeface="+mn-cs"/>
        </a:defRPr>
      </a:lvl3pPr>
      <a:lvl4pPr marL="1234440" algn="l" defTabSz="411480" rtl="0" eaLnBrk="1" latinLnBrk="0" hangingPunct="1">
        <a:defRPr sz="1600" kern="1200">
          <a:solidFill>
            <a:schemeClr val="tx1"/>
          </a:solidFill>
          <a:latin typeface="+mn-lt"/>
          <a:ea typeface="+mn-ea"/>
          <a:cs typeface="+mn-cs"/>
        </a:defRPr>
      </a:lvl4pPr>
      <a:lvl5pPr marL="1645920" algn="l" defTabSz="411480" rtl="0" eaLnBrk="1" latinLnBrk="0" hangingPunct="1">
        <a:defRPr sz="1600" kern="1200">
          <a:solidFill>
            <a:schemeClr val="tx1"/>
          </a:solidFill>
          <a:latin typeface="+mn-lt"/>
          <a:ea typeface="+mn-ea"/>
          <a:cs typeface="+mn-cs"/>
        </a:defRPr>
      </a:lvl5pPr>
      <a:lvl6pPr marL="2057400" algn="l" defTabSz="411480" rtl="0" eaLnBrk="1" latinLnBrk="0" hangingPunct="1">
        <a:defRPr sz="1600" kern="1200">
          <a:solidFill>
            <a:schemeClr val="tx1"/>
          </a:solidFill>
          <a:latin typeface="+mn-lt"/>
          <a:ea typeface="+mn-ea"/>
          <a:cs typeface="+mn-cs"/>
        </a:defRPr>
      </a:lvl6pPr>
      <a:lvl7pPr marL="2468880" algn="l" defTabSz="411480" rtl="0" eaLnBrk="1" latinLnBrk="0" hangingPunct="1">
        <a:defRPr sz="1600" kern="1200">
          <a:solidFill>
            <a:schemeClr val="tx1"/>
          </a:solidFill>
          <a:latin typeface="+mn-lt"/>
          <a:ea typeface="+mn-ea"/>
          <a:cs typeface="+mn-cs"/>
        </a:defRPr>
      </a:lvl7pPr>
      <a:lvl8pPr marL="2880360" algn="l" defTabSz="411480" rtl="0" eaLnBrk="1" latinLnBrk="0" hangingPunct="1">
        <a:defRPr sz="1600" kern="1200">
          <a:solidFill>
            <a:schemeClr val="tx1"/>
          </a:solidFill>
          <a:latin typeface="+mn-lt"/>
          <a:ea typeface="+mn-ea"/>
          <a:cs typeface="+mn-cs"/>
        </a:defRPr>
      </a:lvl8pPr>
      <a:lvl9pPr marL="3291840" algn="l" defTabSz="411480" rtl="0" eaLnBrk="1" latinLnBrk="0" hangingPunct="1">
        <a:defRPr sz="1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body" idx="1"/>
          </p:nvPr>
        </p:nvSpPr>
        <p:spPr bwMode="auto">
          <a:xfrm>
            <a:off x="891540" y="742950"/>
            <a:ext cx="7360920" cy="53606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4290" tIns="34290" rIns="34290" bIns="34290" numCol="1" anchor="ctr" anchorCtr="0" compatLnSpc="1">
            <a:prstTxWarp prst="textNoShape">
              <a:avLst/>
            </a:prstTxWarp>
          </a:bodyPr>
          <a:lstStyle/>
          <a:p>
            <a:pPr lvl="0"/>
            <a:r>
              <a:rPr lang="en-US">
                <a:sym typeface="Comic Sans MS" charset="0"/>
              </a:rPr>
              <a:t>Click to edit Master text styles</a:t>
            </a:r>
          </a:p>
          <a:p>
            <a:pPr lvl="1"/>
            <a:r>
              <a:rPr lang="en-US">
                <a:sym typeface="Comic Sans MS" charset="0"/>
              </a:rPr>
              <a:t>Second level</a:t>
            </a:r>
          </a:p>
          <a:p>
            <a:pPr lvl="2"/>
            <a:r>
              <a:rPr lang="en-US">
                <a:sym typeface="Comic Sans MS" charset="0"/>
              </a:rPr>
              <a:t>Third level</a:t>
            </a:r>
          </a:p>
          <a:p>
            <a:pPr lvl="3"/>
            <a:r>
              <a:rPr lang="en-US">
                <a:sym typeface="Comic Sans MS" charset="0"/>
              </a:rPr>
              <a:t>Fourth level</a:t>
            </a:r>
          </a:p>
          <a:p>
            <a:pPr lvl="4"/>
            <a:r>
              <a:rPr lang="en-US">
                <a:sym typeface="Comic Sans MS" charset="0"/>
              </a:rPr>
              <a:t>Fifth level</a:t>
            </a:r>
          </a:p>
        </p:txBody>
      </p:sp>
    </p:spTree>
  </p:cSld>
  <p:clrMap bg1="dk2" tx1="lt1" bg2="dk1"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xmlns:p14="http://schemas.microsoft.com/office/powerpoint/2010/main"/>
  <p:txStyles>
    <p:titleStyle>
      <a:lvl1pPr algn="ctr" rtl="0" eaLnBrk="0" fontAlgn="base" hangingPunct="0">
        <a:spcBef>
          <a:spcPct val="0"/>
        </a:spcBef>
        <a:spcAft>
          <a:spcPct val="0"/>
        </a:spcAft>
        <a:defRPr sz="5000">
          <a:solidFill>
            <a:schemeClr val="tx1"/>
          </a:solidFill>
          <a:latin typeface="+mj-lt"/>
          <a:ea typeface="+mj-ea"/>
          <a:cs typeface="ヒラギノ角ゴ Pro W3" charset="0"/>
          <a:sym typeface="Comic Sans MS" charset="0"/>
        </a:defRPr>
      </a:lvl1pPr>
      <a:lvl2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2pPr>
      <a:lvl3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3pPr>
      <a:lvl4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4pPr>
      <a:lvl5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5pPr>
      <a:lvl6pPr marL="411480" algn="ctr" rtl="0" fontAlgn="base">
        <a:spcBef>
          <a:spcPct val="0"/>
        </a:spcBef>
        <a:spcAft>
          <a:spcPct val="0"/>
        </a:spcAft>
        <a:defRPr sz="5000">
          <a:solidFill>
            <a:schemeClr val="tx1"/>
          </a:solidFill>
          <a:latin typeface="Comic Sans MS" charset="0"/>
          <a:ea typeface="ヒラギノ角ゴ Pro W3" charset="0"/>
          <a:sym typeface="Comic Sans MS" charset="0"/>
        </a:defRPr>
      </a:lvl6pPr>
      <a:lvl7pPr marL="822960" algn="ctr" rtl="0" fontAlgn="base">
        <a:spcBef>
          <a:spcPct val="0"/>
        </a:spcBef>
        <a:spcAft>
          <a:spcPct val="0"/>
        </a:spcAft>
        <a:defRPr sz="5000">
          <a:solidFill>
            <a:schemeClr val="tx1"/>
          </a:solidFill>
          <a:latin typeface="Comic Sans MS" charset="0"/>
          <a:ea typeface="ヒラギノ角ゴ Pro W3" charset="0"/>
          <a:sym typeface="Comic Sans MS" charset="0"/>
        </a:defRPr>
      </a:lvl7pPr>
      <a:lvl8pPr marL="1234440" algn="ctr" rtl="0" fontAlgn="base">
        <a:spcBef>
          <a:spcPct val="0"/>
        </a:spcBef>
        <a:spcAft>
          <a:spcPct val="0"/>
        </a:spcAft>
        <a:defRPr sz="5000">
          <a:solidFill>
            <a:schemeClr val="tx1"/>
          </a:solidFill>
          <a:latin typeface="Comic Sans MS" charset="0"/>
          <a:ea typeface="ヒラギノ角ゴ Pro W3" charset="0"/>
          <a:sym typeface="Comic Sans MS" charset="0"/>
        </a:defRPr>
      </a:lvl8pPr>
      <a:lvl9pPr marL="1645920" algn="ctr" rtl="0" fontAlgn="base">
        <a:spcBef>
          <a:spcPct val="0"/>
        </a:spcBef>
        <a:spcAft>
          <a:spcPct val="0"/>
        </a:spcAft>
        <a:defRPr sz="5000">
          <a:solidFill>
            <a:schemeClr val="tx1"/>
          </a:solidFill>
          <a:latin typeface="Comic Sans MS" charset="0"/>
          <a:ea typeface="ヒラギノ角ゴ Pro W3" charset="0"/>
          <a:sym typeface="Comic Sans MS" charset="0"/>
        </a:defRPr>
      </a:lvl9pPr>
    </p:titleStyle>
    <p:bodyStyle>
      <a:lvl1pPr marL="591503" indent="-305753" algn="l" rtl="0" eaLnBrk="0" fontAlgn="base" hangingPunct="0">
        <a:spcBef>
          <a:spcPts val="4050"/>
        </a:spcBef>
        <a:spcAft>
          <a:spcPct val="0"/>
        </a:spcAft>
        <a:buSzPct val="66000"/>
        <a:buChar char="•"/>
        <a:defRPr sz="2500">
          <a:solidFill>
            <a:schemeClr val="tx1"/>
          </a:solidFill>
          <a:latin typeface="+mn-lt"/>
          <a:ea typeface="+mn-ea"/>
          <a:cs typeface="ヒラギノ角ゴ Pro W3" charset="0"/>
          <a:sym typeface="Comic Sans MS" charset="0"/>
        </a:defRPr>
      </a:lvl1pPr>
      <a:lvl2pPr marL="980123" indent="-305753" algn="l" rtl="0" eaLnBrk="0" fontAlgn="base" hangingPunct="0">
        <a:spcBef>
          <a:spcPts val="4050"/>
        </a:spcBef>
        <a:spcAft>
          <a:spcPct val="0"/>
        </a:spcAft>
        <a:buSzPct val="66000"/>
        <a:buChar char="•"/>
        <a:defRPr sz="2500">
          <a:solidFill>
            <a:schemeClr val="tx1"/>
          </a:solidFill>
          <a:latin typeface="+mn-lt"/>
          <a:ea typeface="+mn-ea"/>
          <a:sym typeface="Comic Sans MS" charset="0"/>
        </a:defRPr>
      </a:lvl2pPr>
      <a:lvl3pPr marL="1357313" indent="-305753" algn="l" rtl="0" eaLnBrk="0" fontAlgn="base" hangingPunct="0">
        <a:spcBef>
          <a:spcPts val="4050"/>
        </a:spcBef>
        <a:spcAft>
          <a:spcPct val="0"/>
        </a:spcAft>
        <a:buSzPct val="66000"/>
        <a:buChar char="•"/>
        <a:defRPr sz="2500">
          <a:solidFill>
            <a:schemeClr val="tx1"/>
          </a:solidFill>
          <a:latin typeface="+mn-lt"/>
          <a:ea typeface="+mn-ea"/>
          <a:sym typeface="Comic Sans MS" charset="0"/>
        </a:defRPr>
      </a:lvl3pPr>
      <a:lvl4pPr marL="1757363" indent="-305753" algn="l" rtl="0" eaLnBrk="0" fontAlgn="base" hangingPunct="0">
        <a:spcBef>
          <a:spcPts val="4050"/>
        </a:spcBef>
        <a:spcAft>
          <a:spcPct val="0"/>
        </a:spcAft>
        <a:buSzPct val="66000"/>
        <a:buChar char="•"/>
        <a:defRPr sz="2500">
          <a:solidFill>
            <a:schemeClr val="tx1"/>
          </a:solidFill>
          <a:latin typeface="+mn-lt"/>
          <a:ea typeface="+mn-ea"/>
          <a:sym typeface="Comic Sans MS" charset="0"/>
        </a:defRPr>
      </a:lvl4pPr>
      <a:lvl5pPr marL="2168843" indent="-305753" algn="l" rtl="0" eaLnBrk="0" fontAlgn="base" hangingPunct="0">
        <a:spcBef>
          <a:spcPts val="4050"/>
        </a:spcBef>
        <a:spcAft>
          <a:spcPct val="0"/>
        </a:spcAft>
        <a:buSzPct val="66000"/>
        <a:buChar char="•"/>
        <a:defRPr sz="2500">
          <a:solidFill>
            <a:schemeClr val="tx1"/>
          </a:solidFill>
          <a:latin typeface="+mn-lt"/>
          <a:ea typeface="+mn-ea"/>
          <a:sym typeface="Comic Sans MS" charset="0"/>
        </a:defRPr>
      </a:lvl5pPr>
      <a:lvl6pPr marL="2580323" indent="-305753" algn="l" rtl="0" fontAlgn="base">
        <a:spcBef>
          <a:spcPts val="4050"/>
        </a:spcBef>
        <a:spcAft>
          <a:spcPct val="0"/>
        </a:spcAft>
        <a:buSzPct val="66000"/>
        <a:buChar char="•"/>
        <a:defRPr sz="2500">
          <a:solidFill>
            <a:schemeClr val="tx1"/>
          </a:solidFill>
          <a:latin typeface="+mn-lt"/>
          <a:ea typeface="+mn-ea"/>
          <a:sym typeface="Comic Sans MS" charset="0"/>
        </a:defRPr>
      </a:lvl6pPr>
      <a:lvl7pPr marL="2991803" indent="-305753" algn="l" rtl="0" fontAlgn="base">
        <a:spcBef>
          <a:spcPts val="4050"/>
        </a:spcBef>
        <a:spcAft>
          <a:spcPct val="0"/>
        </a:spcAft>
        <a:buSzPct val="66000"/>
        <a:buChar char="•"/>
        <a:defRPr sz="2500">
          <a:solidFill>
            <a:schemeClr val="tx1"/>
          </a:solidFill>
          <a:latin typeface="+mn-lt"/>
          <a:ea typeface="+mn-ea"/>
          <a:sym typeface="Comic Sans MS" charset="0"/>
        </a:defRPr>
      </a:lvl7pPr>
      <a:lvl8pPr marL="3403283" indent="-305753" algn="l" rtl="0" fontAlgn="base">
        <a:spcBef>
          <a:spcPts val="4050"/>
        </a:spcBef>
        <a:spcAft>
          <a:spcPct val="0"/>
        </a:spcAft>
        <a:buSzPct val="66000"/>
        <a:buChar char="•"/>
        <a:defRPr sz="2500">
          <a:solidFill>
            <a:schemeClr val="tx1"/>
          </a:solidFill>
          <a:latin typeface="+mn-lt"/>
          <a:ea typeface="+mn-ea"/>
          <a:sym typeface="Comic Sans MS" charset="0"/>
        </a:defRPr>
      </a:lvl8pPr>
      <a:lvl9pPr marL="3814763" indent="-305753" algn="l" rtl="0" fontAlgn="base">
        <a:spcBef>
          <a:spcPts val="4050"/>
        </a:spcBef>
        <a:spcAft>
          <a:spcPct val="0"/>
        </a:spcAft>
        <a:buSzPct val="66000"/>
        <a:buChar char="•"/>
        <a:defRPr sz="2500">
          <a:solidFill>
            <a:schemeClr val="tx1"/>
          </a:solidFill>
          <a:latin typeface="+mn-lt"/>
          <a:ea typeface="+mn-ea"/>
          <a:sym typeface="Comic Sans MS" charset="0"/>
        </a:defRPr>
      </a:lvl9pPr>
    </p:bodyStyle>
    <p:otherStyle>
      <a:defPPr>
        <a:defRPr lang="en-US"/>
      </a:defPPr>
      <a:lvl1pPr marL="0" algn="l" defTabSz="411480" rtl="0" eaLnBrk="1" latinLnBrk="0" hangingPunct="1">
        <a:defRPr sz="1600" kern="1200">
          <a:solidFill>
            <a:schemeClr val="tx1"/>
          </a:solidFill>
          <a:latin typeface="+mn-lt"/>
          <a:ea typeface="+mn-ea"/>
          <a:cs typeface="+mn-cs"/>
        </a:defRPr>
      </a:lvl1pPr>
      <a:lvl2pPr marL="411480" algn="l" defTabSz="411480" rtl="0" eaLnBrk="1" latinLnBrk="0" hangingPunct="1">
        <a:defRPr sz="1600" kern="1200">
          <a:solidFill>
            <a:schemeClr val="tx1"/>
          </a:solidFill>
          <a:latin typeface="+mn-lt"/>
          <a:ea typeface="+mn-ea"/>
          <a:cs typeface="+mn-cs"/>
        </a:defRPr>
      </a:lvl2pPr>
      <a:lvl3pPr marL="822960" algn="l" defTabSz="411480" rtl="0" eaLnBrk="1" latinLnBrk="0" hangingPunct="1">
        <a:defRPr sz="1600" kern="1200">
          <a:solidFill>
            <a:schemeClr val="tx1"/>
          </a:solidFill>
          <a:latin typeface="+mn-lt"/>
          <a:ea typeface="+mn-ea"/>
          <a:cs typeface="+mn-cs"/>
        </a:defRPr>
      </a:lvl3pPr>
      <a:lvl4pPr marL="1234440" algn="l" defTabSz="411480" rtl="0" eaLnBrk="1" latinLnBrk="0" hangingPunct="1">
        <a:defRPr sz="1600" kern="1200">
          <a:solidFill>
            <a:schemeClr val="tx1"/>
          </a:solidFill>
          <a:latin typeface="+mn-lt"/>
          <a:ea typeface="+mn-ea"/>
          <a:cs typeface="+mn-cs"/>
        </a:defRPr>
      </a:lvl4pPr>
      <a:lvl5pPr marL="1645920" algn="l" defTabSz="411480" rtl="0" eaLnBrk="1" latinLnBrk="0" hangingPunct="1">
        <a:defRPr sz="1600" kern="1200">
          <a:solidFill>
            <a:schemeClr val="tx1"/>
          </a:solidFill>
          <a:latin typeface="+mn-lt"/>
          <a:ea typeface="+mn-ea"/>
          <a:cs typeface="+mn-cs"/>
        </a:defRPr>
      </a:lvl5pPr>
      <a:lvl6pPr marL="2057400" algn="l" defTabSz="411480" rtl="0" eaLnBrk="1" latinLnBrk="0" hangingPunct="1">
        <a:defRPr sz="1600" kern="1200">
          <a:solidFill>
            <a:schemeClr val="tx1"/>
          </a:solidFill>
          <a:latin typeface="+mn-lt"/>
          <a:ea typeface="+mn-ea"/>
          <a:cs typeface="+mn-cs"/>
        </a:defRPr>
      </a:lvl6pPr>
      <a:lvl7pPr marL="2468880" algn="l" defTabSz="411480" rtl="0" eaLnBrk="1" latinLnBrk="0" hangingPunct="1">
        <a:defRPr sz="1600" kern="1200">
          <a:solidFill>
            <a:schemeClr val="tx1"/>
          </a:solidFill>
          <a:latin typeface="+mn-lt"/>
          <a:ea typeface="+mn-ea"/>
          <a:cs typeface="+mn-cs"/>
        </a:defRPr>
      </a:lvl7pPr>
      <a:lvl8pPr marL="2880360" algn="l" defTabSz="411480" rtl="0" eaLnBrk="1" latinLnBrk="0" hangingPunct="1">
        <a:defRPr sz="1600" kern="1200">
          <a:solidFill>
            <a:schemeClr val="tx1"/>
          </a:solidFill>
          <a:latin typeface="+mn-lt"/>
          <a:ea typeface="+mn-ea"/>
          <a:cs typeface="+mn-cs"/>
        </a:defRPr>
      </a:lvl8pPr>
      <a:lvl9pPr marL="3291840" algn="l" defTabSz="411480" rtl="0" eaLnBrk="1" latinLnBrk="0" hangingPunct="1">
        <a:defRPr sz="1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7F1C3725-5453-3542-A19C-130A3E12A89D}" type="datetimeFigureOut">
              <a:rPr lang="en-US" smtClean="0">
                <a:solidFill>
                  <a:prstClr val="black">
                    <a:tint val="75000"/>
                  </a:prstClr>
                </a:solidFill>
                <a:latin typeface="Calibri"/>
                <a:ea typeface="+mn-ea"/>
                <a:cs typeface="+mn-cs"/>
              </a:rPr>
              <a:pPr defTabSz="457200" fontAlgn="auto">
                <a:spcBef>
                  <a:spcPts val="0"/>
                </a:spcBef>
                <a:spcAft>
                  <a:spcPts val="0"/>
                </a:spcAft>
              </a:pPr>
              <a:t>17/08/06</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5577164D-674C-2F41-B1F2-272353E1E02B}" type="slidenum">
              <a:rPr lang="en-US" smtClean="0">
                <a:solidFill>
                  <a:prstClr val="black">
                    <a:tint val="75000"/>
                  </a:prstClr>
                </a:solidFill>
                <a:latin typeface="Calibri"/>
                <a:ea typeface="+mn-ea"/>
                <a:cs typeface="+mn-cs"/>
              </a:rPr>
              <a:pPr defTabSz="4572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28231053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891540" y="5177790"/>
            <a:ext cx="7360920" cy="12915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4290" tIns="34290" rIns="34290" bIns="34290" numCol="1" anchor="ctr" anchorCtr="0" compatLnSpc="1">
            <a:prstTxWarp prst="textNoShape">
              <a:avLst/>
            </a:prstTxWarp>
          </a:bodyPr>
          <a:lstStyle/>
          <a:p>
            <a:pPr lvl="0"/>
            <a:r>
              <a:rPr lang="en-US">
                <a:sym typeface="Comic Sans MS" charset="0"/>
              </a:rPr>
              <a:t>Click to edit Master title style</a:t>
            </a:r>
          </a:p>
        </p:txBody>
      </p:sp>
    </p:spTree>
  </p:cSld>
  <p:clrMap bg1="dk2" tx1="lt1" bg2="dk1"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xmlns:p14="http://schemas.microsoft.com/office/powerpoint/2010/main"/>
  <p:txStyles>
    <p:titleStyle>
      <a:lvl1pPr algn="ctr" rtl="0" eaLnBrk="0" fontAlgn="base" hangingPunct="0">
        <a:spcBef>
          <a:spcPct val="0"/>
        </a:spcBef>
        <a:spcAft>
          <a:spcPct val="0"/>
        </a:spcAft>
        <a:defRPr sz="5000">
          <a:solidFill>
            <a:schemeClr val="tx1"/>
          </a:solidFill>
          <a:latin typeface="+mj-lt"/>
          <a:ea typeface="+mj-ea"/>
          <a:cs typeface="ヒラギノ角ゴ Pro W3" charset="0"/>
          <a:sym typeface="Comic Sans MS" charset="0"/>
        </a:defRPr>
      </a:lvl1pPr>
      <a:lvl2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2pPr>
      <a:lvl3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3pPr>
      <a:lvl4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4pPr>
      <a:lvl5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5pPr>
      <a:lvl6pPr marL="411480" algn="ctr" rtl="0" fontAlgn="base">
        <a:spcBef>
          <a:spcPct val="0"/>
        </a:spcBef>
        <a:spcAft>
          <a:spcPct val="0"/>
        </a:spcAft>
        <a:defRPr sz="5000">
          <a:solidFill>
            <a:schemeClr val="tx1"/>
          </a:solidFill>
          <a:latin typeface="Comic Sans MS" charset="0"/>
          <a:ea typeface="ヒラギノ角ゴ Pro W3" charset="0"/>
          <a:sym typeface="Comic Sans MS" charset="0"/>
        </a:defRPr>
      </a:lvl6pPr>
      <a:lvl7pPr marL="822960" algn="ctr" rtl="0" fontAlgn="base">
        <a:spcBef>
          <a:spcPct val="0"/>
        </a:spcBef>
        <a:spcAft>
          <a:spcPct val="0"/>
        </a:spcAft>
        <a:defRPr sz="5000">
          <a:solidFill>
            <a:schemeClr val="tx1"/>
          </a:solidFill>
          <a:latin typeface="Comic Sans MS" charset="0"/>
          <a:ea typeface="ヒラギノ角ゴ Pro W3" charset="0"/>
          <a:sym typeface="Comic Sans MS" charset="0"/>
        </a:defRPr>
      </a:lvl7pPr>
      <a:lvl8pPr marL="1234440" algn="ctr" rtl="0" fontAlgn="base">
        <a:spcBef>
          <a:spcPct val="0"/>
        </a:spcBef>
        <a:spcAft>
          <a:spcPct val="0"/>
        </a:spcAft>
        <a:defRPr sz="5000">
          <a:solidFill>
            <a:schemeClr val="tx1"/>
          </a:solidFill>
          <a:latin typeface="Comic Sans MS" charset="0"/>
          <a:ea typeface="ヒラギノ角ゴ Pro W3" charset="0"/>
          <a:sym typeface="Comic Sans MS" charset="0"/>
        </a:defRPr>
      </a:lvl8pPr>
      <a:lvl9pPr marL="1645920" algn="ctr" rtl="0" fontAlgn="base">
        <a:spcBef>
          <a:spcPct val="0"/>
        </a:spcBef>
        <a:spcAft>
          <a:spcPct val="0"/>
        </a:spcAft>
        <a:defRPr sz="5000">
          <a:solidFill>
            <a:schemeClr val="tx1"/>
          </a:solidFill>
          <a:latin typeface="Comic Sans MS" charset="0"/>
          <a:ea typeface="ヒラギノ角ゴ Pro W3" charset="0"/>
          <a:sym typeface="Comic Sans MS" charset="0"/>
        </a:defRPr>
      </a:lvl9pPr>
    </p:titleStyle>
    <p:bodyStyle>
      <a:lvl1pPr marL="308610" indent="-308610" algn="ctr" rtl="0" eaLnBrk="0" fontAlgn="base" hangingPunct="0">
        <a:spcBef>
          <a:spcPct val="0"/>
        </a:spcBef>
        <a:spcAft>
          <a:spcPct val="0"/>
        </a:spcAft>
        <a:defRPr sz="2200">
          <a:solidFill>
            <a:schemeClr val="tx1"/>
          </a:solidFill>
          <a:latin typeface="+mn-lt"/>
          <a:ea typeface="+mn-ea"/>
          <a:cs typeface="ヒラギノ角ゴ Pro W3" charset="0"/>
          <a:sym typeface="Comic Sans MS" charset="0"/>
        </a:defRPr>
      </a:lvl1pPr>
      <a:lvl2pPr marL="668655" indent="-257175" algn="ctr" rtl="0" eaLnBrk="0" fontAlgn="base" hangingPunct="0">
        <a:spcBef>
          <a:spcPct val="0"/>
        </a:spcBef>
        <a:spcAft>
          <a:spcPct val="0"/>
        </a:spcAft>
        <a:defRPr sz="2200">
          <a:solidFill>
            <a:schemeClr val="tx1"/>
          </a:solidFill>
          <a:latin typeface="+mn-lt"/>
          <a:ea typeface="+mn-ea"/>
          <a:sym typeface="Comic Sans MS" charset="0"/>
        </a:defRPr>
      </a:lvl2pPr>
      <a:lvl3pPr marL="1028700" indent="-205740" algn="ctr" rtl="0" eaLnBrk="0" fontAlgn="base" hangingPunct="0">
        <a:spcBef>
          <a:spcPct val="0"/>
        </a:spcBef>
        <a:spcAft>
          <a:spcPct val="0"/>
        </a:spcAft>
        <a:defRPr sz="2200">
          <a:solidFill>
            <a:schemeClr val="tx1"/>
          </a:solidFill>
          <a:latin typeface="+mn-lt"/>
          <a:ea typeface="+mn-ea"/>
          <a:sym typeface="Comic Sans MS" charset="0"/>
        </a:defRPr>
      </a:lvl3pPr>
      <a:lvl4pPr marL="1440180" indent="-205740" algn="ctr" rtl="0" eaLnBrk="0" fontAlgn="base" hangingPunct="0">
        <a:spcBef>
          <a:spcPct val="0"/>
        </a:spcBef>
        <a:spcAft>
          <a:spcPct val="0"/>
        </a:spcAft>
        <a:defRPr sz="2200">
          <a:solidFill>
            <a:schemeClr val="tx1"/>
          </a:solidFill>
          <a:latin typeface="+mn-lt"/>
          <a:ea typeface="+mn-ea"/>
          <a:sym typeface="Comic Sans MS" charset="0"/>
        </a:defRPr>
      </a:lvl4pPr>
      <a:lvl5pPr marL="1851660" indent="-205740" algn="ctr" rtl="0" eaLnBrk="0" fontAlgn="base" hangingPunct="0">
        <a:spcBef>
          <a:spcPct val="0"/>
        </a:spcBef>
        <a:spcAft>
          <a:spcPct val="0"/>
        </a:spcAft>
        <a:defRPr sz="2200">
          <a:solidFill>
            <a:schemeClr val="tx1"/>
          </a:solidFill>
          <a:latin typeface="+mn-lt"/>
          <a:ea typeface="+mn-ea"/>
          <a:sym typeface="Comic Sans MS" charset="0"/>
        </a:defRPr>
      </a:lvl5pPr>
      <a:lvl6pPr marL="411480" algn="ctr" rtl="0" fontAlgn="base">
        <a:spcBef>
          <a:spcPct val="0"/>
        </a:spcBef>
        <a:spcAft>
          <a:spcPct val="0"/>
        </a:spcAft>
        <a:defRPr sz="2200">
          <a:solidFill>
            <a:schemeClr val="tx1"/>
          </a:solidFill>
          <a:latin typeface="+mn-lt"/>
          <a:ea typeface="+mn-ea"/>
          <a:sym typeface="Comic Sans MS" charset="0"/>
        </a:defRPr>
      </a:lvl6pPr>
      <a:lvl7pPr marL="822960" algn="ctr" rtl="0" fontAlgn="base">
        <a:spcBef>
          <a:spcPct val="0"/>
        </a:spcBef>
        <a:spcAft>
          <a:spcPct val="0"/>
        </a:spcAft>
        <a:defRPr sz="2200">
          <a:solidFill>
            <a:schemeClr val="tx1"/>
          </a:solidFill>
          <a:latin typeface="+mn-lt"/>
          <a:ea typeface="+mn-ea"/>
          <a:sym typeface="Comic Sans MS" charset="0"/>
        </a:defRPr>
      </a:lvl7pPr>
      <a:lvl8pPr marL="1234440" algn="ctr" rtl="0" fontAlgn="base">
        <a:spcBef>
          <a:spcPct val="0"/>
        </a:spcBef>
        <a:spcAft>
          <a:spcPct val="0"/>
        </a:spcAft>
        <a:defRPr sz="2200">
          <a:solidFill>
            <a:schemeClr val="tx1"/>
          </a:solidFill>
          <a:latin typeface="+mn-lt"/>
          <a:ea typeface="+mn-ea"/>
          <a:sym typeface="Comic Sans MS" charset="0"/>
        </a:defRPr>
      </a:lvl8pPr>
      <a:lvl9pPr marL="1645920" algn="ctr" rtl="0" fontAlgn="base">
        <a:spcBef>
          <a:spcPct val="0"/>
        </a:spcBef>
        <a:spcAft>
          <a:spcPct val="0"/>
        </a:spcAft>
        <a:defRPr sz="2200">
          <a:solidFill>
            <a:schemeClr val="tx1"/>
          </a:solidFill>
          <a:latin typeface="+mn-lt"/>
          <a:ea typeface="+mn-ea"/>
          <a:sym typeface="Comic Sans MS" charset="0"/>
        </a:defRPr>
      </a:lvl9pPr>
    </p:bodyStyle>
    <p:otherStyle>
      <a:defPPr>
        <a:defRPr lang="en-US"/>
      </a:defPPr>
      <a:lvl1pPr marL="0" algn="l" defTabSz="411480" rtl="0" eaLnBrk="1" latinLnBrk="0" hangingPunct="1">
        <a:defRPr sz="1600" kern="1200">
          <a:solidFill>
            <a:schemeClr val="tx1"/>
          </a:solidFill>
          <a:latin typeface="+mn-lt"/>
          <a:ea typeface="+mn-ea"/>
          <a:cs typeface="+mn-cs"/>
        </a:defRPr>
      </a:lvl1pPr>
      <a:lvl2pPr marL="411480" algn="l" defTabSz="411480" rtl="0" eaLnBrk="1" latinLnBrk="0" hangingPunct="1">
        <a:defRPr sz="1600" kern="1200">
          <a:solidFill>
            <a:schemeClr val="tx1"/>
          </a:solidFill>
          <a:latin typeface="+mn-lt"/>
          <a:ea typeface="+mn-ea"/>
          <a:cs typeface="+mn-cs"/>
        </a:defRPr>
      </a:lvl2pPr>
      <a:lvl3pPr marL="822960" algn="l" defTabSz="411480" rtl="0" eaLnBrk="1" latinLnBrk="0" hangingPunct="1">
        <a:defRPr sz="1600" kern="1200">
          <a:solidFill>
            <a:schemeClr val="tx1"/>
          </a:solidFill>
          <a:latin typeface="+mn-lt"/>
          <a:ea typeface="+mn-ea"/>
          <a:cs typeface="+mn-cs"/>
        </a:defRPr>
      </a:lvl3pPr>
      <a:lvl4pPr marL="1234440" algn="l" defTabSz="411480" rtl="0" eaLnBrk="1" latinLnBrk="0" hangingPunct="1">
        <a:defRPr sz="1600" kern="1200">
          <a:solidFill>
            <a:schemeClr val="tx1"/>
          </a:solidFill>
          <a:latin typeface="+mn-lt"/>
          <a:ea typeface="+mn-ea"/>
          <a:cs typeface="+mn-cs"/>
        </a:defRPr>
      </a:lvl4pPr>
      <a:lvl5pPr marL="1645920" algn="l" defTabSz="411480" rtl="0" eaLnBrk="1" latinLnBrk="0" hangingPunct="1">
        <a:defRPr sz="1600" kern="1200">
          <a:solidFill>
            <a:schemeClr val="tx1"/>
          </a:solidFill>
          <a:latin typeface="+mn-lt"/>
          <a:ea typeface="+mn-ea"/>
          <a:cs typeface="+mn-cs"/>
        </a:defRPr>
      </a:lvl5pPr>
      <a:lvl6pPr marL="2057400" algn="l" defTabSz="411480" rtl="0" eaLnBrk="1" latinLnBrk="0" hangingPunct="1">
        <a:defRPr sz="1600" kern="1200">
          <a:solidFill>
            <a:schemeClr val="tx1"/>
          </a:solidFill>
          <a:latin typeface="+mn-lt"/>
          <a:ea typeface="+mn-ea"/>
          <a:cs typeface="+mn-cs"/>
        </a:defRPr>
      </a:lvl6pPr>
      <a:lvl7pPr marL="2468880" algn="l" defTabSz="411480" rtl="0" eaLnBrk="1" latinLnBrk="0" hangingPunct="1">
        <a:defRPr sz="1600" kern="1200">
          <a:solidFill>
            <a:schemeClr val="tx1"/>
          </a:solidFill>
          <a:latin typeface="+mn-lt"/>
          <a:ea typeface="+mn-ea"/>
          <a:cs typeface="+mn-cs"/>
        </a:defRPr>
      </a:lvl7pPr>
      <a:lvl8pPr marL="2880360" algn="l" defTabSz="411480" rtl="0" eaLnBrk="1" latinLnBrk="0" hangingPunct="1">
        <a:defRPr sz="1600" kern="1200">
          <a:solidFill>
            <a:schemeClr val="tx1"/>
          </a:solidFill>
          <a:latin typeface="+mn-lt"/>
          <a:ea typeface="+mn-ea"/>
          <a:cs typeface="+mn-cs"/>
        </a:defRPr>
      </a:lvl8pPr>
      <a:lvl9pPr marL="3291840" algn="l" defTabSz="41148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891540" y="148590"/>
            <a:ext cx="7360920" cy="1783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4290" tIns="34290" rIns="34290" bIns="34290" numCol="1" anchor="ctr" anchorCtr="0" compatLnSpc="1">
            <a:prstTxWarp prst="textNoShape">
              <a:avLst/>
            </a:prstTxWarp>
          </a:bodyPr>
          <a:lstStyle/>
          <a:p>
            <a:pPr lvl="0"/>
            <a:r>
              <a:rPr lang="en-US">
                <a:sym typeface="Comic Sans MS" charset="0"/>
              </a:rPr>
              <a:t>Click to edit Master title style</a:t>
            </a:r>
          </a:p>
        </p:txBody>
      </p:sp>
      <p:sp>
        <p:nvSpPr>
          <p:cNvPr id="4098" name="Rectangle 2"/>
          <p:cNvSpPr>
            <a:spLocks noGrp="1" noChangeArrowheads="1"/>
          </p:cNvSpPr>
          <p:nvPr>
            <p:ph type="body" idx="1"/>
          </p:nvPr>
        </p:nvSpPr>
        <p:spPr bwMode="auto">
          <a:xfrm>
            <a:off x="891540" y="2068830"/>
            <a:ext cx="7360920" cy="4034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4290" tIns="34290" rIns="34290" bIns="34290" numCol="1" anchor="ctr" anchorCtr="0" compatLnSpc="1">
            <a:prstTxWarp prst="textNoShape">
              <a:avLst/>
            </a:prstTxWarp>
          </a:bodyPr>
          <a:lstStyle/>
          <a:p>
            <a:pPr lvl="0"/>
            <a:r>
              <a:rPr lang="en-US">
                <a:sym typeface="Comic Sans MS" charset="0"/>
              </a:rPr>
              <a:t>Click to edit Master text styles</a:t>
            </a:r>
          </a:p>
          <a:p>
            <a:pPr lvl="1"/>
            <a:r>
              <a:rPr lang="en-US">
                <a:sym typeface="Comic Sans MS" charset="0"/>
              </a:rPr>
              <a:t>Second level</a:t>
            </a:r>
          </a:p>
          <a:p>
            <a:pPr lvl="2"/>
            <a:r>
              <a:rPr lang="en-US">
                <a:sym typeface="Comic Sans MS" charset="0"/>
              </a:rPr>
              <a:t>Third level</a:t>
            </a:r>
          </a:p>
          <a:p>
            <a:pPr lvl="3"/>
            <a:r>
              <a:rPr lang="en-US">
                <a:sym typeface="Comic Sans MS" charset="0"/>
              </a:rPr>
              <a:t>Fourth level</a:t>
            </a:r>
          </a:p>
          <a:p>
            <a:pPr lvl="4"/>
            <a:r>
              <a:rPr lang="en-US">
                <a:sym typeface="Comic Sans MS" charset="0"/>
              </a:rPr>
              <a:t>Fifth level</a:t>
            </a:r>
          </a:p>
        </p:txBody>
      </p:sp>
    </p:spTree>
  </p:cSld>
  <p:clrMap bg1="dk2" tx1="lt1" bg2="dk1"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ransition xmlns:p14="http://schemas.microsoft.com/office/powerpoint/2010/main"/>
  <p:txStyles>
    <p:titleStyle>
      <a:lvl1pPr algn="ctr" rtl="0" eaLnBrk="0" fontAlgn="base" hangingPunct="0">
        <a:spcBef>
          <a:spcPct val="0"/>
        </a:spcBef>
        <a:spcAft>
          <a:spcPct val="0"/>
        </a:spcAft>
        <a:defRPr sz="5000">
          <a:solidFill>
            <a:schemeClr val="tx1"/>
          </a:solidFill>
          <a:latin typeface="+mj-lt"/>
          <a:ea typeface="+mj-ea"/>
          <a:cs typeface="ヒラギノ角ゴ Pro W3" charset="0"/>
          <a:sym typeface="Comic Sans MS" charset="0"/>
        </a:defRPr>
      </a:lvl1pPr>
      <a:lvl2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2pPr>
      <a:lvl3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3pPr>
      <a:lvl4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4pPr>
      <a:lvl5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5pPr>
      <a:lvl6pPr marL="411480" algn="ctr" rtl="0" fontAlgn="base">
        <a:spcBef>
          <a:spcPct val="0"/>
        </a:spcBef>
        <a:spcAft>
          <a:spcPct val="0"/>
        </a:spcAft>
        <a:defRPr sz="5000">
          <a:solidFill>
            <a:schemeClr val="tx1"/>
          </a:solidFill>
          <a:latin typeface="Comic Sans MS" charset="0"/>
          <a:ea typeface="ヒラギノ角ゴ Pro W3" charset="0"/>
          <a:sym typeface="Comic Sans MS" charset="0"/>
        </a:defRPr>
      </a:lvl6pPr>
      <a:lvl7pPr marL="822960" algn="ctr" rtl="0" fontAlgn="base">
        <a:spcBef>
          <a:spcPct val="0"/>
        </a:spcBef>
        <a:spcAft>
          <a:spcPct val="0"/>
        </a:spcAft>
        <a:defRPr sz="5000">
          <a:solidFill>
            <a:schemeClr val="tx1"/>
          </a:solidFill>
          <a:latin typeface="Comic Sans MS" charset="0"/>
          <a:ea typeface="ヒラギノ角ゴ Pro W3" charset="0"/>
          <a:sym typeface="Comic Sans MS" charset="0"/>
        </a:defRPr>
      </a:lvl7pPr>
      <a:lvl8pPr marL="1234440" algn="ctr" rtl="0" fontAlgn="base">
        <a:spcBef>
          <a:spcPct val="0"/>
        </a:spcBef>
        <a:spcAft>
          <a:spcPct val="0"/>
        </a:spcAft>
        <a:defRPr sz="5000">
          <a:solidFill>
            <a:schemeClr val="tx1"/>
          </a:solidFill>
          <a:latin typeface="Comic Sans MS" charset="0"/>
          <a:ea typeface="ヒラギノ角ゴ Pro W3" charset="0"/>
          <a:sym typeface="Comic Sans MS" charset="0"/>
        </a:defRPr>
      </a:lvl8pPr>
      <a:lvl9pPr marL="1645920" algn="ctr" rtl="0" fontAlgn="base">
        <a:spcBef>
          <a:spcPct val="0"/>
        </a:spcBef>
        <a:spcAft>
          <a:spcPct val="0"/>
        </a:spcAft>
        <a:defRPr sz="5000">
          <a:solidFill>
            <a:schemeClr val="tx1"/>
          </a:solidFill>
          <a:latin typeface="Comic Sans MS" charset="0"/>
          <a:ea typeface="ヒラギノ角ゴ Pro W3" charset="0"/>
          <a:sym typeface="Comic Sans MS" charset="0"/>
        </a:defRPr>
      </a:lvl9pPr>
    </p:titleStyle>
    <p:bodyStyle>
      <a:lvl1pPr marL="591503" indent="-305753" algn="l" rtl="0" eaLnBrk="0" fontAlgn="base" hangingPunct="0">
        <a:spcBef>
          <a:spcPts val="2070"/>
        </a:spcBef>
        <a:spcAft>
          <a:spcPct val="0"/>
        </a:spcAft>
        <a:buSzPct val="66000"/>
        <a:buChar char="•"/>
        <a:defRPr sz="2500">
          <a:solidFill>
            <a:schemeClr val="tx1"/>
          </a:solidFill>
          <a:latin typeface="+mn-lt"/>
          <a:ea typeface="+mn-ea"/>
          <a:cs typeface="ヒラギノ角ゴ Pro W3" charset="0"/>
          <a:sym typeface="Comic Sans MS" charset="0"/>
        </a:defRPr>
      </a:lvl1pPr>
      <a:lvl2pPr marL="980123" indent="-305753" algn="l" rtl="0" eaLnBrk="0" fontAlgn="base" hangingPunct="0">
        <a:spcBef>
          <a:spcPts val="2070"/>
        </a:spcBef>
        <a:spcAft>
          <a:spcPct val="0"/>
        </a:spcAft>
        <a:buSzPct val="66000"/>
        <a:buChar char="•"/>
        <a:defRPr sz="2500">
          <a:solidFill>
            <a:schemeClr val="tx1"/>
          </a:solidFill>
          <a:latin typeface="+mn-lt"/>
          <a:ea typeface="+mn-ea"/>
          <a:sym typeface="Comic Sans MS" charset="0"/>
        </a:defRPr>
      </a:lvl2pPr>
      <a:lvl3pPr marL="1357313" indent="-305753" algn="l" rtl="0" eaLnBrk="0" fontAlgn="base" hangingPunct="0">
        <a:spcBef>
          <a:spcPts val="2070"/>
        </a:spcBef>
        <a:spcAft>
          <a:spcPct val="0"/>
        </a:spcAft>
        <a:buSzPct val="66000"/>
        <a:buChar char="•"/>
        <a:defRPr sz="2500">
          <a:solidFill>
            <a:schemeClr val="tx1"/>
          </a:solidFill>
          <a:latin typeface="+mn-lt"/>
          <a:ea typeface="+mn-ea"/>
          <a:sym typeface="Comic Sans MS" charset="0"/>
        </a:defRPr>
      </a:lvl3pPr>
      <a:lvl4pPr marL="1757363" indent="-305753" algn="l" rtl="0" eaLnBrk="0" fontAlgn="base" hangingPunct="0">
        <a:spcBef>
          <a:spcPts val="2070"/>
        </a:spcBef>
        <a:spcAft>
          <a:spcPct val="0"/>
        </a:spcAft>
        <a:buSzPct val="66000"/>
        <a:buChar char="•"/>
        <a:defRPr sz="2500">
          <a:solidFill>
            <a:schemeClr val="tx1"/>
          </a:solidFill>
          <a:latin typeface="+mn-lt"/>
          <a:ea typeface="+mn-ea"/>
          <a:sym typeface="Comic Sans MS" charset="0"/>
        </a:defRPr>
      </a:lvl4pPr>
      <a:lvl5pPr marL="2168843" indent="-305753" algn="l" rtl="0" eaLnBrk="0" fontAlgn="base" hangingPunct="0">
        <a:spcBef>
          <a:spcPts val="2070"/>
        </a:spcBef>
        <a:spcAft>
          <a:spcPct val="0"/>
        </a:spcAft>
        <a:buSzPct val="66000"/>
        <a:buChar char="•"/>
        <a:defRPr sz="2500">
          <a:solidFill>
            <a:schemeClr val="tx1"/>
          </a:solidFill>
          <a:latin typeface="+mn-lt"/>
          <a:ea typeface="+mn-ea"/>
          <a:sym typeface="Comic Sans MS" charset="0"/>
        </a:defRPr>
      </a:lvl5pPr>
      <a:lvl6pPr marL="2580323" indent="-305753" algn="l" rtl="0" fontAlgn="base">
        <a:spcBef>
          <a:spcPts val="2070"/>
        </a:spcBef>
        <a:spcAft>
          <a:spcPct val="0"/>
        </a:spcAft>
        <a:buSzPct val="66000"/>
        <a:buChar char="•"/>
        <a:defRPr sz="2500">
          <a:solidFill>
            <a:schemeClr val="tx1"/>
          </a:solidFill>
          <a:latin typeface="+mn-lt"/>
          <a:ea typeface="+mn-ea"/>
          <a:sym typeface="Comic Sans MS" charset="0"/>
        </a:defRPr>
      </a:lvl6pPr>
      <a:lvl7pPr marL="2991803" indent="-305753" algn="l" rtl="0" fontAlgn="base">
        <a:spcBef>
          <a:spcPts val="2070"/>
        </a:spcBef>
        <a:spcAft>
          <a:spcPct val="0"/>
        </a:spcAft>
        <a:buSzPct val="66000"/>
        <a:buChar char="•"/>
        <a:defRPr sz="2500">
          <a:solidFill>
            <a:schemeClr val="tx1"/>
          </a:solidFill>
          <a:latin typeface="+mn-lt"/>
          <a:ea typeface="+mn-ea"/>
          <a:sym typeface="Comic Sans MS" charset="0"/>
        </a:defRPr>
      </a:lvl7pPr>
      <a:lvl8pPr marL="3403283" indent="-305753" algn="l" rtl="0" fontAlgn="base">
        <a:spcBef>
          <a:spcPts val="2070"/>
        </a:spcBef>
        <a:spcAft>
          <a:spcPct val="0"/>
        </a:spcAft>
        <a:buSzPct val="66000"/>
        <a:buChar char="•"/>
        <a:defRPr sz="2500">
          <a:solidFill>
            <a:schemeClr val="tx1"/>
          </a:solidFill>
          <a:latin typeface="+mn-lt"/>
          <a:ea typeface="+mn-ea"/>
          <a:sym typeface="Comic Sans MS" charset="0"/>
        </a:defRPr>
      </a:lvl8pPr>
      <a:lvl9pPr marL="3814763" indent="-305753" algn="l" rtl="0" fontAlgn="base">
        <a:spcBef>
          <a:spcPts val="2070"/>
        </a:spcBef>
        <a:spcAft>
          <a:spcPct val="0"/>
        </a:spcAft>
        <a:buSzPct val="66000"/>
        <a:buChar char="•"/>
        <a:defRPr sz="2500">
          <a:solidFill>
            <a:schemeClr val="tx1"/>
          </a:solidFill>
          <a:latin typeface="+mn-lt"/>
          <a:ea typeface="+mn-ea"/>
          <a:sym typeface="Comic Sans MS" charset="0"/>
        </a:defRPr>
      </a:lvl9pPr>
    </p:bodyStyle>
    <p:otherStyle>
      <a:defPPr>
        <a:defRPr lang="en-US"/>
      </a:defPPr>
      <a:lvl1pPr marL="0" algn="l" defTabSz="411480" rtl="0" eaLnBrk="1" latinLnBrk="0" hangingPunct="1">
        <a:defRPr sz="1600" kern="1200">
          <a:solidFill>
            <a:schemeClr val="tx1"/>
          </a:solidFill>
          <a:latin typeface="+mn-lt"/>
          <a:ea typeface="+mn-ea"/>
          <a:cs typeface="+mn-cs"/>
        </a:defRPr>
      </a:lvl1pPr>
      <a:lvl2pPr marL="411480" algn="l" defTabSz="411480" rtl="0" eaLnBrk="1" latinLnBrk="0" hangingPunct="1">
        <a:defRPr sz="1600" kern="1200">
          <a:solidFill>
            <a:schemeClr val="tx1"/>
          </a:solidFill>
          <a:latin typeface="+mn-lt"/>
          <a:ea typeface="+mn-ea"/>
          <a:cs typeface="+mn-cs"/>
        </a:defRPr>
      </a:lvl2pPr>
      <a:lvl3pPr marL="822960" algn="l" defTabSz="411480" rtl="0" eaLnBrk="1" latinLnBrk="0" hangingPunct="1">
        <a:defRPr sz="1600" kern="1200">
          <a:solidFill>
            <a:schemeClr val="tx1"/>
          </a:solidFill>
          <a:latin typeface="+mn-lt"/>
          <a:ea typeface="+mn-ea"/>
          <a:cs typeface="+mn-cs"/>
        </a:defRPr>
      </a:lvl3pPr>
      <a:lvl4pPr marL="1234440" algn="l" defTabSz="411480" rtl="0" eaLnBrk="1" latinLnBrk="0" hangingPunct="1">
        <a:defRPr sz="1600" kern="1200">
          <a:solidFill>
            <a:schemeClr val="tx1"/>
          </a:solidFill>
          <a:latin typeface="+mn-lt"/>
          <a:ea typeface="+mn-ea"/>
          <a:cs typeface="+mn-cs"/>
        </a:defRPr>
      </a:lvl4pPr>
      <a:lvl5pPr marL="1645920" algn="l" defTabSz="411480" rtl="0" eaLnBrk="1" latinLnBrk="0" hangingPunct="1">
        <a:defRPr sz="1600" kern="1200">
          <a:solidFill>
            <a:schemeClr val="tx1"/>
          </a:solidFill>
          <a:latin typeface="+mn-lt"/>
          <a:ea typeface="+mn-ea"/>
          <a:cs typeface="+mn-cs"/>
        </a:defRPr>
      </a:lvl5pPr>
      <a:lvl6pPr marL="2057400" algn="l" defTabSz="411480" rtl="0" eaLnBrk="1" latinLnBrk="0" hangingPunct="1">
        <a:defRPr sz="1600" kern="1200">
          <a:solidFill>
            <a:schemeClr val="tx1"/>
          </a:solidFill>
          <a:latin typeface="+mn-lt"/>
          <a:ea typeface="+mn-ea"/>
          <a:cs typeface="+mn-cs"/>
        </a:defRPr>
      </a:lvl6pPr>
      <a:lvl7pPr marL="2468880" algn="l" defTabSz="411480" rtl="0" eaLnBrk="1" latinLnBrk="0" hangingPunct="1">
        <a:defRPr sz="1600" kern="1200">
          <a:solidFill>
            <a:schemeClr val="tx1"/>
          </a:solidFill>
          <a:latin typeface="+mn-lt"/>
          <a:ea typeface="+mn-ea"/>
          <a:cs typeface="+mn-cs"/>
        </a:defRPr>
      </a:lvl7pPr>
      <a:lvl8pPr marL="2880360" algn="l" defTabSz="411480" rtl="0" eaLnBrk="1" latinLnBrk="0" hangingPunct="1">
        <a:defRPr sz="1600" kern="1200">
          <a:solidFill>
            <a:schemeClr val="tx1"/>
          </a:solidFill>
          <a:latin typeface="+mn-lt"/>
          <a:ea typeface="+mn-ea"/>
          <a:cs typeface="+mn-cs"/>
        </a:defRPr>
      </a:lvl8pPr>
      <a:lvl9pPr marL="3291840" algn="l" defTabSz="411480"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body" idx="1"/>
          </p:nvPr>
        </p:nvSpPr>
        <p:spPr bwMode="auto">
          <a:xfrm>
            <a:off x="422910" y="3474720"/>
            <a:ext cx="4240530" cy="2148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4290" tIns="34290" rIns="34290" bIns="34290" numCol="1" anchor="t" anchorCtr="0" compatLnSpc="1">
            <a:prstTxWarp prst="textNoShape">
              <a:avLst/>
            </a:prstTxWarp>
          </a:bodyPr>
          <a:lstStyle/>
          <a:p>
            <a:pPr lvl="0"/>
            <a:r>
              <a:rPr lang="en-US">
                <a:sym typeface="Comic Sans MS" charset="0"/>
              </a:rPr>
              <a:t>Click to edit Master text styles</a:t>
            </a:r>
          </a:p>
          <a:p>
            <a:pPr lvl="1"/>
            <a:r>
              <a:rPr lang="en-US">
                <a:sym typeface="Comic Sans MS" charset="0"/>
              </a:rPr>
              <a:t>Second level</a:t>
            </a:r>
          </a:p>
          <a:p>
            <a:pPr lvl="2"/>
            <a:r>
              <a:rPr lang="en-US">
                <a:sym typeface="Comic Sans MS" charset="0"/>
              </a:rPr>
              <a:t>Third level</a:t>
            </a:r>
          </a:p>
          <a:p>
            <a:pPr lvl="3"/>
            <a:r>
              <a:rPr lang="en-US">
                <a:sym typeface="Comic Sans MS" charset="0"/>
              </a:rPr>
              <a:t>Fourth level</a:t>
            </a:r>
          </a:p>
          <a:p>
            <a:pPr lvl="4"/>
            <a:r>
              <a:rPr lang="en-US">
                <a:sym typeface="Comic Sans MS" charset="0"/>
              </a:rPr>
              <a:t>Fifth level</a:t>
            </a:r>
          </a:p>
        </p:txBody>
      </p:sp>
      <p:sp>
        <p:nvSpPr>
          <p:cNvPr id="5122" name="Rectangle 2"/>
          <p:cNvSpPr>
            <a:spLocks noGrp="1" noChangeArrowheads="1"/>
          </p:cNvSpPr>
          <p:nvPr>
            <p:ph type="title"/>
          </p:nvPr>
        </p:nvSpPr>
        <p:spPr bwMode="auto">
          <a:xfrm>
            <a:off x="422910" y="1257300"/>
            <a:ext cx="4240530" cy="2148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4290" tIns="34290" rIns="34290" bIns="34290" numCol="1" anchor="b" anchorCtr="0" compatLnSpc="1">
            <a:prstTxWarp prst="textNoShape">
              <a:avLst/>
            </a:prstTxWarp>
          </a:bodyPr>
          <a:lstStyle/>
          <a:p>
            <a:pPr lvl="0"/>
            <a:r>
              <a:rPr lang="en-US">
                <a:sym typeface="Comic Sans MS" charset="0"/>
              </a:rPr>
              <a:t>Click to edit Master title style</a:t>
            </a:r>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xmlns:p14="http://schemas.microsoft.com/office/powerpoint/2010/main"/>
  <p:txStyles>
    <p:titleStyle>
      <a:lvl1pPr algn="ctr" rtl="0" eaLnBrk="0" fontAlgn="base" hangingPunct="0">
        <a:spcBef>
          <a:spcPct val="0"/>
        </a:spcBef>
        <a:spcAft>
          <a:spcPct val="0"/>
        </a:spcAft>
        <a:defRPr sz="4100">
          <a:solidFill>
            <a:schemeClr val="tx1"/>
          </a:solidFill>
          <a:latin typeface="+mj-lt"/>
          <a:ea typeface="+mj-ea"/>
          <a:cs typeface="ヒラギノ角ゴ Pro W3" charset="0"/>
          <a:sym typeface="Comic Sans MS" charset="0"/>
        </a:defRPr>
      </a:lvl1pPr>
      <a:lvl2pPr algn="ctr" rtl="0" eaLnBrk="0" fontAlgn="base" hangingPunct="0">
        <a:spcBef>
          <a:spcPct val="0"/>
        </a:spcBef>
        <a:spcAft>
          <a:spcPct val="0"/>
        </a:spcAft>
        <a:defRPr sz="4100">
          <a:solidFill>
            <a:schemeClr val="tx1"/>
          </a:solidFill>
          <a:latin typeface="Comic Sans MS" charset="0"/>
          <a:ea typeface="ヒラギノ角ゴ Pro W3" charset="0"/>
          <a:cs typeface="ヒラギノ角ゴ Pro W3" charset="0"/>
          <a:sym typeface="Comic Sans MS" charset="0"/>
        </a:defRPr>
      </a:lvl2pPr>
      <a:lvl3pPr algn="ctr" rtl="0" eaLnBrk="0" fontAlgn="base" hangingPunct="0">
        <a:spcBef>
          <a:spcPct val="0"/>
        </a:spcBef>
        <a:spcAft>
          <a:spcPct val="0"/>
        </a:spcAft>
        <a:defRPr sz="4100">
          <a:solidFill>
            <a:schemeClr val="tx1"/>
          </a:solidFill>
          <a:latin typeface="Comic Sans MS" charset="0"/>
          <a:ea typeface="ヒラギノ角ゴ Pro W3" charset="0"/>
          <a:cs typeface="ヒラギノ角ゴ Pro W3" charset="0"/>
          <a:sym typeface="Comic Sans MS" charset="0"/>
        </a:defRPr>
      </a:lvl3pPr>
      <a:lvl4pPr algn="ctr" rtl="0" eaLnBrk="0" fontAlgn="base" hangingPunct="0">
        <a:spcBef>
          <a:spcPct val="0"/>
        </a:spcBef>
        <a:spcAft>
          <a:spcPct val="0"/>
        </a:spcAft>
        <a:defRPr sz="4100">
          <a:solidFill>
            <a:schemeClr val="tx1"/>
          </a:solidFill>
          <a:latin typeface="Comic Sans MS" charset="0"/>
          <a:ea typeface="ヒラギノ角ゴ Pro W3" charset="0"/>
          <a:cs typeface="ヒラギノ角ゴ Pro W3" charset="0"/>
          <a:sym typeface="Comic Sans MS" charset="0"/>
        </a:defRPr>
      </a:lvl4pPr>
      <a:lvl5pPr algn="ctr" rtl="0" eaLnBrk="0" fontAlgn="base" hangingPunct="0">
        <a:spcBef>
          <a:spcPct val="0"/>
        </a:spcBef>
        <a:spcAft>
          <a:spcPct val="0"/>
        </a:spcAft>
        <a:defRPr sz="4100">
          <a:solidFill>
            <a:schemeClr val="tx1"/>
          </a:solidFill>
          <a:latin typeface="Comic Sans MS" charset="0"/>
          <a:ea typeface="ヒラギノ角ゴ Pro W3" charset="0"/>
          <a:cs typeface="ヒラギノ角ゴ Pro W3" charset="0"/>
          <a:sym typeface="Comic Sans MS" charset="0"/>
        </a:defRPr>
      </a:lvl5pPr>
      <a:lvl6pPr marL="411480" algn="ctr" rtl="0" fontAlgn="base">
        <a:spcBef>
          <a:spcPct val="0"/>
        </a:spcBef>
        <a:spcAft>
          <a:spcPct val="0"/>
        </a:spcAft>
        <a:defRPr sz="4100">
          <a:solidFill>
            <a:schemeClr val="tx1"/>
          </a:solidFill>
          <a:latin typeface="Comic Sans MS" charset="0"/>
          <a:ea typeface="ヒラギノ角ゴ Pro W3" charset="0"/>
          <a:sym typeface="Comic Sans MS" charset="0"/>
        </a:defRPr>
      </a:lvl6pPr>
      <a:lvl7pPr marL="822960" algn="ctr" rtl="0" fontAlgn="base">
        <a:spcBef>
          <a:spcPct val="0"/>
        </a:spcBef>
        <a:spcAft>
          <a:spcPct val="0"/>
        </a:spcAft>
        <a:defRPr sz="4100">
          <a:solidFill>
            <a:schemeClr val="tx1"/>
          </a:solidFill>
          <a:latin typeface="Comic Sans MS" charset="0"/>
          <a:ea typeface="ヒラギノ角ゴ Pro W3" charset="0"/>
          <a:sym typeface="Comic Sans MS" charset="0"/>
        </a:defRPr>
      </a:lvl7pPr>
      <a:lvl8pPr marL="1234440" algn="ctr" rtl="0" fontAlgn="base">
        <a:spcBef>
          <a:spcPct val="0"/>
        </a:spcBef>
        <a:spcAft>
          <a:spcPct val="0"/>
        </a:spcAft>
        <a:defRPr sz="4100">
          <a:solidFill>
            <a:schemeClr val="tx1"/>
          </a:solidFill>
          <a:latin typeface="Comic Sans MS" charset="0"/>
          <a:ea typeface="ヒラギノ角ゴ Pro W3" charset="0"/>
          <a:sym typeface="Comic Sans MS" charset="0"/>
        </a:defRPr>
      </a:lvl8pPr>
      <a:lvl9pPr marL="1645920" algn="ctr" rtl="0" fontAlgn="base">
        <a:spcBef>
          <a:spcPct val="0"/>
        </a:spcBef>
        <a:spcAft>
          <a:spcPct val="0"/>
        </a:spcAft>
        <a:defRPr sz="4100">
          <a:solidFill>
            <a:schemeClr val="tx1"/>
          </a:solidFill>
          <a:latin typeface="Comic Sans MS" charset="0"/>
          <a:ea typeface="ヒラギノ角ゴ Pro W3" charset="0"/>
          <a:sym typeface="Comic Sans MS" charset="0"/>
        </a:defRPr>
      </a:lvl9pPr>
    </p:titleStyle>
    <p:bodyStyle>
      <a:lvl1pPr marL="308610" indent="-308610" algn="ctr" rtl="0" eaLnBrk="0" fontAlgn="base" hangingPunct="0">
        <a:spcBef>
          <a:spcPct val="0"/>
        </a:spcBef>
        <a:spcAft>
          <a:spcPct val="0"/>
        </a:spcAft>
        <a:defRPr sz="2200">
          <a:solidFill>
            <a:schemeClr val="tx1"/>
          </a:solidFill>
          <a:latin typeface="+mn-lt"/>
          <a:ea typeface="+mn-ea"/>
          <a:cs typeface="ヒラギノ角ゴ Pro W3" charset="0"/>
          <a:sym typeface="Comic Sans MS" charset="0"/>
        </a:defRPr>
      </a:lvl1pPr>
      <a:lvl2pPr marL="668655" indent="-257175" algn="ctr" rtl="0" eaLnBrk="0" fontAlgn="base" hangingPunct="0">
        <a:spcBef>
          <a:spcPct val="0"/>
        </a:spcBef>
        <a:spcAft>
          <a:spcPct val="0"/>
        </a:spcAft>
        <a:defRPr sz="2200">
          <a:solidFill>
            <a:schemeClr val="tx1"/>
          </a:solidFill>
          <a:latin typeface="+mn-lt"/>
          <a:ea typeface="+mn-ea"/>
          <a:sym typeface="Comic Sans MS" charset="0"/>
        </a:defRPr>
      </a:lvl2pPr>
      <a:lvl3pPr marL="1028700" indent="-205740" algn="ctr" rtl="0" eaLnBrk="0" fontAlgn="base" hangingPunct="0">
        <a:spcBef>
          <a:spcPct val="0"/>
        </a:spcBef>
        <a:spcAft>
          <a:spcPct val="0"/>
        </a:spcAft>
        <a:defRPr sz="2200">
          <a:solidFill>
            <a:schemeClr val="tx1"/>
          </a:solidFill>
          <a:latin typeface="+mn-lt"/>
          <a:ea typeface="+mn-ea"/>
          <a:sym typeface="Comic Sans MS" charset="0"/>
        </a:defRPr>
      </a:lvl3pPr>
      <a:lvl4pPr marL="1440180" indent="-205740" algn="ctr" rtl="0" eaLnBrk="0" fontAlgn="base" hangingPunct="0">
        <a:spcBef>
          <a:spcPct val="0"/>
        </a:spcBef>
        <a:spcAft>
          <a:spcPct val="0"/>
        </a:spcAft>
        <a:defRPr sz="2200">
          <a:solidFill>
            <a:schemeClr val="tx1"/>
          </a:solidFill>
          <a:latin typeface="+mn-lt"/>
          <a:ea typeface="+mn-ea"/>
          <a:sym typeface="Comic Sans MS" charset="0"/>
        </a:defRPr>
      </a:lvl4pPr>
      <a:lvl5pPr marL="1851660" indent="-205740" algn="ctr" rtl="0" eaLnBrk="0" fontAlgn="base" hangingPunct="0">
        <a:spcBef>
          <a:spcPct val="0"/>
        </a:spcBef>
        <a:spcAft>
          <a:spcPct val="0"/>
        </a:spcAft>
        <a:defRPr sz="2200">
          <a:solidFill>
            <a:schemeClr val="tx1"/>
          </a:solidFill>
          <a:latin typeface="+mn-lt"/>
          <a:ea typeface="+mn-ea"/>
          <a:sym typeface="Comic Sans MS" charset="0"/>
        </a:defRPr>
      </a:lvl5pPr>
      <a:lvl6pPr marL="411480" algn="ctr" rtl="0" fontAlgn="base">
        <a:spcBef>
          <a:spcPct val="0"/>
        </a:spcBef>
        <a:spcAft>
          <a:spcPct val="0"/>
        </a:spcAft>
        <a:defRPr sz="2200">
          <a:solidFill>
            <a:schemeClr val="tx1"/>
          </a:solidFill>
          <a:latin typeface="+mn-lt"/>
          <a:ea typeface="+mn-ea"/>
          <a:sym typeface="Comic Sans MS" charset="0"/>
        </a:defRPr>
      </a:lvl6pPr>
      <a:lvl7pPr marL="822960" algn="ctr" rtl="0" fontAlgn="base">
        <a:spcBef>
          <a:spcPct val="0"/>
        </a:spcBef>
        <a:spcAft>
          <a:spcPct val="0"/>
        </a:spcAft>
        <a:defRPr sz="2200">
          <a:solidFill>
            <a:schemeClr val="tx1"/>
          </a:solidFill>
          <a:latin typeface="+mn-lt"/>
          <a:ea typeface="+mn-ea"/>
          <a:sym typeface="Comic Sans MS" charset="0"/>
        </a:defRPr>
      </a:lvl7pPr>
      <a:lvl8pPr marL="1234440" algn="ctr" rtl="0" fontAlgn="base">
        <a:spcBef>
          <a:spcPct val="0"/>
        </a:spcBef>
        <a:spcAft>
          <a:spcPct val="0"/>
        </a:spcAft>
        <a:defRPr sz="2200">
          <a:solidFill>
            <a:schemeClr val="tx1"/>
          </a:solidFill>
          <a:latin typeface="+mn-lt"/>
          <a:ea typeface="+mn-ea"/>
          <a:sym typeface="Comic Sans MS" charset="0"/>
        </a:defRPr>
      </a:lvl8pPr>
      <a:lvl9pPr marL="1645920" algn="ctr" rtl="0" fontAlgn="base">
        <a:spcBef>
          <a:spcPct val="0"/>
        </a:spcBef>
        <a:spcAft>
          <a:spcPct val="0"/>
        </a:spcAft>
        <a:defRPr sz="2200">
          <a:solidFill>
            <a:schemeClr val="tx1"/>
          </a:solidFill>
          <a:latin typeface="+mn-lt"/>
          <a:ea typeface="+mn-ea"/>
          <a:sym typeface="Comic Sans MS" charset="0"/>
        </a:defRPr>
      </a:lvl9pPr>
    </p:bodyStyle>
    <p:otherStyle>
      <a:defPPr>
        <a:defRPr lang="en-US"/>
      </a:defPPr>
      <a:lvl1pPr marL="0" algn="l" defTabSz="411480" rtl="0" eaLnBrk="1" latinLnBrk="0" hangingPunct="1">
        <a:defRPr sz="1600" kern="1200">
          <a:solidFill>
            <a:schemeClr val="tx1"/>
          </a:solidFill>
          <a:latin typeface="+mn-lt"/>
          <a:ea typeface="+mn-ea"/>
          <a:cs typeface="+mn-cs"/>
        </a:defRPr>
      </a:lvl1pPr>
      <a:lvl2pPr marL="411480" algn="l" defTabSz="411480" rtl="0" eaLnBrk="1" latinLnBrk="0" hangingPunct="1">
        <a:defRPr sz="1600" kern="1200">
          <a:solidFill>
            <a:schemeClr val="tx1"/>
          </a:solidFill>
          <a:latin typeface="+mn-lt"/>
          <a:ea typeface="+mn-ea"/>
          <a:cs typeface="+mn-cs"/>
        </a:defRPr>
      </a:lvl2pPr>
      <a:lvl3pPr marL="822960" algn="l" defTabSz="411480" rtl="0" eaLnBrk="1" latinLnBrk="0" hangingPunct="1">
        <a:defRPr sz="1600" kern="1200">
          <a:solidFill>
            <a:schemeClr val="tx1"/>
          </a:solidFill>
          <a:latin typeface="+mn-lt"/>
          <a:ea typeface="+mn-ea"/>
          <a:cs typeface="+mn-cs"/>
        </a:defRPr>
      </a:lvl3pPr>
      <a:lvl4pPr marL="1234440" algn="l" defTabSz="411480" rtl="0" eaLnBrk="1" latinLnBrk="0" hangingPunct="1">
        <a:defRPr sz="1600" kern="1200">
          <a:solidFill>
            <a:schemeClr val="tx1"/>
          </a:solidFill>
          <a:latin typeface="+mn-lt"/>
          <a:ea typeface="+mn-ea"/>
          <a:cs typeface="+mn-cs"/>
        </a:defRPr>
      </a:lvl4pPr>
      <a:lvl5pPr marL="1645920" algn="l" defTabSz="411480" rtl="0" eaLnBrk="1" latinLnBrk="0" hangingPunct="1">
        <a:defRPr sz="1600" kern="1200">
          <a:solidFill>
            <a:schemeClr val="tx1"/>
          </a:solidFill>
          <a:latin typeface="+mn-lt"/>
          <a:ea typeface="+mn-ea"/>
          <a:cs typeface="+mn-cs"/>
        </a:defRPr>
      </a:lvl5pPr>
      <a:lvl6pPr marL="2057400" algn="l" defTabSz="411480" rtl="0" eaLnBrk="1" latinLnBrk="0" hangingPunct="1">
        <a:defRPr sz="1600" kern="1200">
          <a:solidFill>
            <a:schemeClr val="tx1"/>
          </a:solidFill>
          <a:latin typeface="+mn-lt"/>
          <a:ea typeface="+mn-ea"/>
          <a:cs typeface="+mn-cs"/>
        </a:defRPr>
      </a:lvl6pPr>
      <a:lvl7pPr marL="2468880" algn="l" defTabSz="411480" rtl="0" eaLnBrk="1" latinLnBrk="0" hangingPunct="1">
        <a:defRPr sz="1600" kern="1200">
          <a:solidFill>
            <a:schemeClr val="tx1"/>
          </a:solidFill>
          <a:latin typeface="+mn-lt"/>
          <a:ea typeface="+mn-ea"/>
          <a:cs typeface="+mn-cs"/>
        </a:defRPr>
      </a:lvl7pPr>
      <a:lvl8pPr marL="2880360" algn="l" defTabSz="411480" rtl="0" eaLnBrk="1" latinLnBrk="0" hangingPunct="1">
        <a:defRPr sz="1600" kern="1200">
          <a:solidFill>
            <a:schemeClr val="tx1"/>
          </a:solidFill>
          <a:latin typeface="+mn-lt"/>
          <a:ea typeface="+mn-ea"/>
          <a:cs typeface="+mn-cs"/>
        </a:defRPr>
      </a:lvl8pPr>
      <a:lvl9pPr marL="3291840" algn="l" defTabSz="411480"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891540" y="148590"/>
            <a:ext cx="7360920" cy="1783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4290" tIns="34290" rIns="34290" bIns="34290" numCol="1" anchor="ctr" anchorCtr="0" compatLnSpc="1">
            <a:prstTxWarp prst="textNoShape">
              <a:avLst/>
            </a:prstTxWarp>
          </a:bodyPr>
          <a:lstStyle/>
          <a:p>
            <a:pPr lvl="0"/>
            <a:r>
              <a:rPr lang="en-US">
                <a:sym typeface="Comic Sans MS" charset="0"/>
              </a:rPr>
              <a:t>Click to edit Master title style</a:t>
            </a:r>
          </a:p>
        </p:txBody>
      </p:sp>
    </p:spTree>
  </p:cSld>
  <p:clrMap bg1="dk2" tx1="lt1" bg2="dk1"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xmlns:p14="http://schemas.microsoft.com/office/powerpoint/2010/main"/>
  <p:txStyles>
    <p:titleStyle>
      <a:lvl1pPr algn="ctr" rtl="0" eaLnBrk="0" fontAlgn="base" hangingPunct="0">
        <a:spcBef>
          <a:spcPct val="0"/>
        </a:spcBef>
        <a:spcAft>
          <a:spcPct val="0"/>
        </a:spcAft>
        <a:defRPr sz="5000">
          <a:solidFill>
            <a:schemeClr val="tx1"/>
          </a:solidFill>
          <a:latin typeface="+mj-lt"/>
          <a:ea typeface="+mj-ea"/>
          <a:cs typeface="ヒラギノ角ゴ Pro W3" charset="0"/>
          <a:sym typeface="Comic Sans MS" charset="0"/>
        </a:defRPr>
      </a:lvl1pPr>
      <a:lvl2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2pPr>
      <a:lvl3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3pPr>
      <a:lvl4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4pPr>
      <a:lvl5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5pPr>
      <a:lvl6pPr marL="411480" algn="ctr" rtl="0" fontAlgn="base">
        <a:spcBef>
          <a:spcPct val="0"/>
        </a:spcBef>
        <a:spcAft>
          <a:spcPct val="0"/>
        </a:spcAft>
        <a:defRPr sz="5000">
          <a:solidFill>
            <a:schemeClr val="tx1"/>
          </a:solidFill>
          <a:latin typeface="Comic Sans MS" charset="0"/>
          <a:ea typeface="ヒラギノ角ゴ Pro W3" charset="0"/>
          <a:sym typeface="Comic Sans MS" charset="0"/>
        </a:defRPr>
      </a:lvl6pPr>
      <a:lvl7pPr marL="822960" algn="ctr" rtl="0" fontAlgn="base">
        <a:spcBef>
          <a:spcPct val="0"/>
        </a:spcBef>
        <a:spcAft>
          <a:spcPct val="0"/>
        </a:spcAft>
        <a:defRPr sz="5000">
          <a:solidFill>
            <a:schemeClr val="tx1"/>
          </a:solidFill>
          <a:latin typeface="Comic Sans MS" charset="0"/>
          <a:ea typeface="ヒラギノ角ゴ Pro W3" charset="0"/>
          <a:sym typeface="Comic Sans MS" charset="0"/>
        </a:defRPr>
      </a:lvl7pPr>
      <a:lvl8pPr marL="1234440" algn="ctr" rtl="0" fontAlgn="base">
        <a:spcBef>
          <a:spcPct val="0"/>
        </a:spcBef>
        <a:spcAft>
          <a:spcPct val="0"/>
        </a:spcAft>
        <a:defRPr sz="5000">
          <a:solidFill>
            <a:schemeClr val="tx1"/>
          </a:solidFill>
          <a:latin typeface="Comic Sans MS" charset="0"/>
          <a:ea typeface="ヒラギノ角ゴ Pro W3" charset="0"/>
          <a:sym typeface="Comic Sans MS" charset="0"/>
        </a:defRPr>
      </a:lvl8pPr>
      <a:lvl9pPr marL="1645920" algn="ctr" rtl="0" fontAlgn="base">
        <a:spcBef>
          <a:spcPct val="0"/>
        </a:spcBef>
        <a:spcAft>
          <a:spcPct val="0"/>
        </a:spcAft>
        <a:defRPr sz="5000">
          <a:solidFill>
            <a:schemeClr val="tx1"/>
          </a:solidFill>
          <a:latin typeface="Comic Sans MS" charset="0"/>
          <a:ea typeface="ヒラギノ角ゴ Pro W3" charset="0"/>
          <a:sym typeface="Comic Sans MS" charset="0"/>
        </a:defRPr>
      </a:lvl9pPr>
    </p:titleStyle>
    <p:bodyStyle>
      <a:lvl1pPr marL="625793" indent="-305753" algn="l" rtl="0" eaLnBrk="0" fontAlgn="base" hangingPunct="0">
        <a:spcBef>
          <a:spcPts val="2070"/>
        </a:spcBef>
        <a:spcAft>
          <a:spcPct val="0"/>
        </a:spcAft>
        <a:buSzPct val="66000"/>
        <a:buChar char="•"/>
        <a:defRPr sz="2500">
          <a:solidFill>
            <a:schemeClr val="tx1"/>
          </a:solidFill>
          <a:latin typeface="+mn-lt"/>
          <a:ea typeface="+mn-ea"/>
          <a:cs typeface="ヒラギノ角ゴ Pro W3" charset="0"/>
          <a:sym typeface="Comic Sans MS" charset="0"/>
        </a:defRPr>
      </a:lvl1pPr>
      <a:lvl2pPr marL="1014413" indent="-305753" algn="l" rtl="0" eaLnBrk="0" fontAlgn="base" hangingPunct="0">
        <a:spcBef>
          <a:spcPts val="2070"/>
        </a:spcBef>
        <a:spcAft>
          <a:spcPct val="0"/>
        </a:spcAft>
        <a:buSzPct val="66000"/>
        <a:buChar char="•"/>
        <a:defRPr sz="2500">
          <a:solidFill>
            <a:schemeClr val="tx1"/>
          </a:solidFill>
          <a:latin typeface="+mn-lt"/>
          <a:ea typeface="+mn-ea"/>
          <a:sym typeface="Comic Sans MS" charset="0"/>
        </a:defRPr>
      </a:lvl2pPr>
      <a:lvl3pPr marL="1391603" indent="-305753" algn="l" rtl="0" eaLnBrk="0" fontAlgn="base" hangingPunct="0">
        <a:spcBef>
          <a:spcPts val="2070"/>
        </a:spcBef>
        <a:spcAft>
          <a:spcPct val="0"/>
        </a:spcAft>
        <a:buSzPct val="66000"/>
        <a:buChar char="•"/>
        <a:defRPr sz="2500">
          <a:solidFill>
            <a:schemeClr val="tx1"/>
          </a:solidFill>
          <a:latin typeface="+mn-lt"/>
          <a:ea typeface="+mn-ea"/>
          <a:sym typeface="Comic Sans MS" charset="0"/>
        </a:defRPr>
      </a:lvl3pPr>
      <a:lvl4pPr marL="1791653" indent="-305753" algn="l" rtl="0" eaLnBrk="0" fontAlgn="base" hangingPunct="0">
        <a:spcBef>
          <a:spcPts val="2070"/>
        </a:spcBef>
        <a:spcAft>
          <a:spcPct val="0"/>
        </a:spcAft>
        <a:buSzPct val="66000"/>
        <a:buChar char="•"/>
        <a:defRPr sz="2500">
          <a:solidFill>
            <a:schemeClr val="tx1"/>
          </a:solidFill>
          <a:latin typeface="+mn-lt"/>
          <a:ea typeface="+mn-ea"/>
          <a:sym typeface="Comic Sans MS" charset="0"/>
        </a:defRPr>
      </a:lvl4pPr>
      <a:lvl5pPr marL="2203133" indent="-305753" algn="l" rtl="0" eaLnBrk="0" fontAlgn="base" hangingPunct="0">
        <a:spcBef>
          <a:spcPts val="2070"/>
        </a:spcBef>
        <a:spcAft>
          <a:spcPct val="0"/>
        </a:spcAft>
        <a:buSzPct val="66000"/>
        <a:buChar char="•"/>
        <a:defRPr sz="2500">
          <a:solidFill>
            <a:schemeClr val="tx1"/>
          </a:solidFill>
          <a:latin typeface="+mn-lt"/>
          <a:ea typeface="+mn-ea"/>
          <a:sym typeface="Comic Sans MS" charset="0"/>
        </a:defRPr>
      </a:lvl5pPr>
      <a:lvl6pPr marL="2614613" indent="-305753" algn="l" rtl="0" fontAlgn="base">
        <a:spcBef>
          <a:spcPts val="2070"/>
        </a:spcBef>
        <a:spcAft>
          <a:spcPct val="0"/>
        </a:spcAft>
        <a:buSzPct val="66000"/>
        <a:buChar char="•"/>
        <a:defRPr sz="2500">
          <a:solidFill>
            <a:schemeClr val="tx1"/>
          </a:solidFill>
          <a:latin typeface="+mn-lt"/>
          <a:ea typeface="+mn-ea"/>
          <a:sym typeface="Comic Sans MS" charset="0"/>
        </a:defRPr>
      </a:lvl6pPr>
      <a:lvl7pPr marL="3026093" indent="-305753" algn="l" rtl="0" fontAlgn="base">
        <a:spcBef>
          <a:spcPts val="2070"/>
        </a:spcBef>
        <a:spcAft>
          <a:spcPct val="0"/>
        </a:spcAft>
        <a:buSzPct val="66000"/>
        <a:buChar char="•"/>
        <a:defRPr sz="2500">
          <a:solidFill>
            <a:schemeClr val="tx1"/>
          </a:solidFill>
          <a:latin typeface="+mn-lt"/>
          <a:ea typeface="+mn-ea"/>
          <a:sym typeface="Comic Sans MS" charset="0"/>
        </a:defRPr>
      </a:lvl7pPr>
      <a:lvl8pPr marL="3437573" indent="-305753" algn="l" rtl="0" fontAlgn="base">
        <a:spcBef>
          <a:spcPts val="2070"/>
        </a:spcBef>
        <a:spcAft>
          <a:spcPct val="0"/>
        </a:spcAft>
        <a:buSzPct val="66000"/>
        <a:buChar char="•"/>
        <a:defRPr sz="2500">
          <a:solidFill>
            <a:schemeClr val="tx1"/>
          </a:solidFill>
          <a:latin typeface="+mn-lt"/>
          <a:ea typeface="+mn-ea"/>
          <a:sym typeface="Comic Sans MS" charset="0"/>
        </a:defRPr>
      </a:lvl8pPr>
      <a:lvl9pPr marL="3849053" indent="-305753" algn="l" rtl="0" fontAlgn="base">
        <a:spcBef>
          <a:spcPts val="2070"/>
        </a:spcBef>
        <a:spcAft>
          <a:spcPct val="0"/>
        </a:spcAft>
        <a:buSzPct val="66000"/>
        <a:buChar char="•"/>
        <a:defRPr sz="2500">
          <a:solidFill>
            <a:schemeClr val="tx1"/>
          </a:solidFill>
          <a:latin typeface="+mn-lt"/>
          <a:ea typeface="+mn-ea"/>
          <a:sym typeface="Comic Sans MS" charset="0"/>
        </a:defRPr>
      </a:lvl9pPr>
    </p:bodyStyle>
    <p:otherStyle>
      <a:defPPr>
        <a:defRPr lang="en-US"/>
      </a:defPPr>
      <a:lvl1pPr marL="0" algn="l" defTabSz="411480" rtl="0" eaLnBrk="1" latinLnBrk="0" hangingPunct="1">
        <a:defRPr sz="1600" kern="1200">
          <a:solidFill>
            <a:schemeClr val="tx1"/>
          </a:solidFill>
          <a:latin typeface="+mn-lt"/>
          <a:ea typeface="+mn-ea"/>
          <a:cs typeface="+mn-cs"/>
        </a:defRPr>
      </a:lvl1pPr>
      <a:lvl2pPr marL="411480" algn="l" defTabSz="411480" rtl="0" eaLnBrk="1" latinLnBrk="0" hangingPunct="1">
        <a:defRPr sz="1600" kern="1200">
          <a:solidFill>
            <a:schemeClr val="tx1"/>
          </a:solidFill>
          <a:latin typeface="+mn-lt"/>
          <a:ea typeface="+mn-ea"/>
          <a:cs typeface="+mn-cs"/>
        </a:defRPr>
      </a:lvl2pPr>
      <a:lvl3pPr marL="822960" algn="l" defTabSz="411480" rtl="0" eaLnBrk="1" latinLnBrk="0" hangingPunct="1">
        <a:defRPr sz="1600" kern="1200">
          <a:solidFill>
            <a:schemeClr val="tx1"/>
          </a:solidFill>
          <a:latin typeface="+mn-lt"/>
          <a:ea typeface="+mn-ea"/>
          <a:cs typeface="+mn-cs"/>
        </a:defRPr>
      </a:lvl3pPr>
      <a:lvl4pPr marL="1234440" algn="l" defTabSz="411480" rtl="0" eaLnBrk="1" latinLnBrk="0" hangingPunct="1">
        <a:defRPr sz="1600" kern="1200">
          <a:solidFill>
            <a:schemeClr val="tx1"/>
          </a:solidFill>
          <a:latin typeface="+mn-lt"/>
          <a:ea typeface="+mn-ea"/>
          <a:cs typeface="+mn-cs"/>
        </a:defRPr>
      </a:lvl4pPr>
      <a:lvl5pPr marL="1645920" algn="l" defTabSz="411480" rtl="0" eaLnBrk="1" latinLnBrk="0" hangingPunct="1">
        <a:defRPr sz="1600" kern="1200">
          <a:solidFill>
            <a:schemeClr val="tx1"/>
          </a:solidFill>
          <a:latin typeface="+mn-lt"/>
          <a:ea typeface="+mn-ea"/>
          <a:cs typeface="+mn-cs"/>
        </a:defRPr>
      </a:lvl5pPr>
      <a:lvl6pPr marL="2057400" algn="l" defTabSz="411480" rtl="0" eaLnBrk="1" latinLnBrk="0" hangingPunct="1">
        <a:defRPr sz="1600" kern="1200">
          <a:solidFill>
            <a:schemeClr val="tx1"/>
          </a:solidFill>
          <a:latin typeface="+mn-lt"/>
          <a:ea typeface="+mn-ea"/>
          <a:cs typeface="+mn-cs"/>
        </a:defRPr>
      </a:lvl6pPr>
      <a:lvl7pPr marL="2468880" algn="l" defTabSz="411480" rtl="0" eaLnBrk="1" latinLnBrk="0" hangingPunct="1">
        <a:defRPr sz="1600" kern="1200">
          <a:solidFill>
            <a:schemeClr val="tx1"/>
          </a:solidFill>
          <a:latin typeface="+mn-lt"/>
          <a:ea typeface="+mn-ea"/>
          <a:cs typeface="+mn-cs"/>
        </a:defRPr>
      </a:lvl7pPr>
      <a:lvl8pPr marL="2880360" algn="l" defTabSz="411480" rtl="0" eaLnBrk="1" latinLnBrk="0" hangingPunct="1">
        <a:defRPr sz="1600" kern="1200">
          <a:solidFill>
            <a:schemeClr val="tx1"/>
          </a:solidFill>
          <a:latin typeface="+mn-lt"/>
          <a:ea typeface="+mn-ea"/>
          <a:cs typeface="+mn-cs"/>
        </a:defRPr>
      </a:lvl8pPr>
      <a:lvl9pPr marL="3291840" algn="l" defTabSz="411480"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xmlns:p14="http://schemas.microsoft.com/office/powerpoint/2010/main"/>
  <p:txStyles>
    <p:titleStyle>
      <a:lvl1pPr algn="ctr" rtl="0" eaLnBrk="0" fontAlgn="base" hangingPunct="0">
        <a:spcBef>
          <a:spcPct val="0"/>
        </a:spcBef>
        <a:spcAft>
          <a:spcPct val="0"/>
        </a:spcAft>
        <a:defRPr sz="5000">
          <a:solidFill>
            <a:schemeClr val="tx1"/>
          </a:solidFill>
          <a:latin typeface="+mj-lt"/>
          <a:ea typeface="+mj-ea"/>
          <a:cs typeface="ヒラギノ角ゴ Pro W3" charset="0"/>
          <a:sym typeface="Comic Sans MS" charset="0"/>
        </a:defRPr>
      </a:lvl1pPr>
      <a:lvl2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2pPr>
      <a:lvl3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3pPr>
      <a:lvl4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4pPr>
      <a:lvl5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5pPr>
      <a:lvl6pPr marL="411480" algn="ctr" rtl="0" fontAlgn="base">
        <a:spcBef>
          <a:spcPct val="0"/>
        </a:spcBef>
        <a:spcAft>
          <a:spcPct val="0"/>
        </a:spcAft>
        <a:defRPr sz="5000">
          <a:solidFill>
            <a:schemeClr val="tx1"/>
          </a:solidFill>
          <a:latin typeface="Comic Sans MS" charset="0"/>
          <a:ea typeface="ヒラギノ角ゴ Pro W3" charset="0"/>
          <a:sym typeface="Comic Sans MS" charset="0"/>
        </a:defRPr>
      </a:lvl6pPr>
      <a:lvl7pPr marL="822960" algn="ctr" rtl="0" fontAlgn="base">
        <a:spcBef>
          <a:spcPct val="0"/>
        </a:spcBef>
        <a:spcAft>
          <a:spcPct val="0"/>
        </a:spcAft>
        <a:defRPr sz="5000">
          <a:solidFill>
            <a:schemeClr val="tx1"/>
          </a:solidFill>
          <a:latin typeface="Comic Sans MS" charset="0"/>
          <a:ea typeface="ヒラギノ角ゴ Pro W3" charset="0"/>
          <a:sym typeface="Comic Sans MS" charset="0"/>
        </a:defRPr>
      </a:lvl7pPr>
      <a:lvl8pPr marL="1234440" algn="ctr" rtl="0" fontAlgn="base">
        <a:spcBef>
          <a:spcPct val="0"/>
        </a:spcBef>
        <a:spcAft>
          <a:spcPct val="0"/>
        </a:spcAft>
        <a:defRPr sz="5000">
          <a:solidFill>
            <a:schemeClr val="tx1"/>
          </a:solidFill>
          <a:latin typeface="Comic Sans MS" charset="0"/>
          <a:ea typeface="ヒラギノ角ゴ Pro W3" charset="0"/>
          <a:sym typeface="Comic Sans MS" charset="0"/>
        </a:defRPr>
      </a:lvl8pPr>
      <a:lvl9pPr marL="1645920" algn="ctr" rtl="0" fontAlgn="base">
        <a:spcBef>
          <a:spcPct val="0"/>
        </a:spcBef>
        <a:spcAft>
          <a:spcPct val="0"/>
        </a:spcAft>
        <a:defRPr sz="5000">
          <a:solidFill>
            <a:schemeClr val="tx1"/>
          </a:solidFill>
          <a:latin typeface="Comic Sans MS" charset="0"/>
          <a:ea typeface="ヒラギノ角ゴ Pro W3" charset="0"/>
          <a:sym typeface="Comic Sans MS" charset="0"/>
        </a:defRPr>
      </a:lvl9pPr>
    </p:titleStyle>
    <p:bodyStyle>
      <a:lvl1pPr marL="625793" indent="-305753" algn="l" rtl="0" eaLnBrk="0" fontAlgn="base" hangingPunct="0">
        <a:spcBef>
          <a:spcPts val="2070"/>
        </a:spcBef>
        <a:spcAft>
          <a:spcPct val="0"/>
        </a:spcAft>
        <a:buSzPct val="66000"/>
        <a:buChar char="•"/>
        <a:defRPr sz="2500">
          <a:solidFill>
            <a:schemeClr val="tx1"/>
          </a:solidFill>
          <a:latin typeface="+mn-lt"/>
          <a:ea typeface="+mn-ea"/>
          <a:cs typeface="ヒラギノ角ゴ Pro W3" charset="0"/>
          <a:sym typeface="Comic Sans MS" charset="0"/>
        </a:defRPr>
      </a:lvl1pPr>
      <a:lvl2pPr marL="1014413" indent="-305753" algn="l" rtl="0" eaLnBrk="0" fontAlgn="base" hangingPunct="0">
        <a:spcBef>
          <a:spcPts val="2070"/>
        </a:spcBef>
        <a:spcAft>
          <a:spcPct val="0"/>
        </a:spcAft>
        <a:buSzPct val="66000"/>
        <a:buChar char="•"/>
        <a:defRPr sz="2500">
          <a:solidFill>
            <a:schemeClr val="tx1"/>
          </a:solidFill>
          <a:latin typeface="+mn-lt"/>
          <a:ea typeface="+mn-ea"/>
          <a:sym typeface="Comic Sans MS" charset="0"/>
        </a:defRPr>
      </a:lvl2pPr>
      <a:lvl3pPr marL="1391603" indent="-305753" algn="l" rtl="0" eaLnBrk="0" fontAlgn="base" hangingPunct="0">
        <a:spcBef>
          <a:spcPts val="2070"/>
        </a:spcBef>
        <a:spcAft>
          <a:spcPct val="0"/>
        </a:spcAft>
        <a:buSzPct val="66000"/>
        <a:buChar char="•"/>
        <a:defRPr sz="2500">
          <a:solidFill>
            <a:schemeClr val="tx1"/>
          </a:solidFill>
          <a:latin typeface="+mn-lt"/>
          <a:ea typeface="+mn-ea"/>
          <a:sym typeface="Comic Sans MS" charset="0"/>
        </a:defRPr>
      </a:lvl3pPr>
      <a:lvl4pPr marL="1791653" indent="-305753" algn="l" rtl="0" eaLnBrk="0" fontAlgn="base" hangingPunct="0">
        <a:spcBef>
          <a:spcPts val="2070"/>
        </a:spcBef>
        <a:spcAft>
          <a:spcPct val="0"/>
        </a:spcAft>
        <a:buSzPct val="66000"/>
        <a:buChar char="•"/>
        <a:defRPr sz="2500">
          <a:solidFill>
            <a:schemeClr val="tx1"/>
          </a:solidFill>
          <a:latin typeface="+mn-lt"/>
          <a:ea typeface="+mn-ea"/>
          <a:sym typeface="Comic Sans MS" charset="0"/>
        </a:defRPr>
      </a:lvl4pPr>
      <a:lvl5pPr marL="2203133" indent="-305753" algn="l" rtl="0" eaLnBrk="0" fontAlgn="base" hangingPunct="0">
        <a:spcBef>
          <a:spcPts val="2070"/>
        </a:spcBef>
        <a:spcAft>
          <a:spcPct val="0"/>
        </a:spcAft>
        <a:buSzPct val="66000"/>
        <a:buChar char="•"/>
        <a:defRPr sz="2500">
          <a:solidFill>
            <a:schemeClr val="tx1"/>
          </a:solidFill>
          <a:latin typeface="+mn-lt"/>
          <a:ea typeface="+mn-ea"/>
          <a:sym typeface="Comic Sans MS" charset="0"/>
        </a:defRPr>
      </a:lvl5pPr>
      <a:lvl6pPr marL="2614613" indent="-305753" algn="l" rtl="0" fontAlgn="base">
        <a:spcBef>
          <a:spcPts val="2070"/>
        </a:spcBef>
        <a:spcAft>
          <a:spcPct val="0"/>
        </a:spcAft>
        <a:buSzPct val="66000"/>
        <a:buChar char="•"/>
        <a:defRPr sz="2500">
          <a:solidFill>
            <a:schemeClr val="tx1"/>
          </a:solidFill>
          <a:latin typeface="+mn-lt"/>
          <a:ea typeface="+mn-ea"/>
          <a:sym typeface="Comic Sans MS" charset="0"/>
        </a:defRPr>
      </a:lvl6pPr>
      <a:lvl7pPr marL="3026093" indent="-305753" algn="l" rtl="0" fontAlgn="base">
        <a:spcBef>
          <a:spcPts val="2070"/>
        </a:spcBef>
        <a:spcAft>
          <a:spcPct val="0"/>
        </a:spcAft>
        <a:buSzPct val="66000"/>
        <a:buChar char="•"/>
        <a:defRPr sz="2500">
          <a:solidFill>
            <a:schemeClr val="tx1"/>
          </a:solidFill>
          <a:latin typeface="+mn-lt"/>
          <a:ea typeface="+mn-ea"/>
          <a:sym typeface="Comic Sans MS" charset="0"/>
        </a:defRPr>
      </a:lvl7pPr>
      <a:lvl8pPr marL="3437573" indent="-305753" algn="l" rtl="0" fontAlgn="base">
        <a:spcBef>
          <a:spcPts val="2070"/>
        </a:spcBef>
        <a:spcAft>
          <a:spcPct val="0"/>
        </a:spcAft>
        <a:buSzPct val="66000"/>
        <a:buChar char="•"/>
        <a:defRPr sz="2500">
          <a:solidFill>
            <a:schemeClr val="tx1"/>
          </a:solidFill>
          <a:latin typeface="+mn-lt"/>
          <a:ea typeface="+mn-ea"/>
          <a:sym typeface="Comic Sans MS" charset="0"/>
        </a:defRPr>
      </a:lvl8pPr>
      <a:lvl9pPr marL="3849053" indent="-305753" algn="l" rtl="0" fontAlgn="base">
        <a:spcBef>
          <a:spcPts val="2070"/>
        </a:spcBef>
        <a:spcAft>
          <a:spcPct val="0"/>
        </a:spcAft>
        <a:buSzPct val="66000"/>
        <a:buChar char="•"/>
        <a:defRPr sz="2500">
          <a:solidFill>
            <a:schemeClr val="tx1"/>
          </a:solidFill>
          <a:latin typeface="+mn-lt"/>
          <a:ea typeface="+mn-ea"/>
          <a:sym typeface="Comic Sans MS" charset="0"/>
        </a:defRPr>
      </a:lvl9pPr>
    </p:bodyStyle>
    <p:otherStyle>
      <a:defPPr>
        <a:defRPr lang="en-US"/>
      </a:defPPr>
      <a:lvl1pPr marL="0" algn="l" defTabSz="411480" rtl="0" eaLnBrk="1" latinLnBrk="0" hangingPunct="1">
        <a:defRPr sz="1600" kern="1200">
          <a:solidFill>
            <a:schemeClr val="tx1"/>
          </a:solidFill>
          <a:latin typeface="+mn-lt"/>
          <a:ea typeface="+mn-ea"/>
          <a:cs typeface="+mn-cs"/>
        </a:defRPr>
      </a:lvl1pPr>
      <a:lvl2pPr marL="411480" algn="l" defTabSz="411480" rtl="0" eaLnBrk="1" latinLnBrk="0" hangingPunct="1">
        <a:defRPr sz="1600" kern="1200">
          <a:solidFill>
            <a:schemeClr val="tx1"/>
          </a:solidFill>
          <a:latin typeface="+mn-lt"/>
          <a:ea typeface="+mn-ea"/>
          <a:cs typeface="+mn-cs"/>
        </a:defRPr>
      </a:lvl2pPr>
      <a:lvl3pPr marL="822960" algn="l" defTabSz="411480" rtl="0" eaLnBrk="1" latinLnBrk="0" hangingPunct="1">
        <a:defRPr sz="1600" kern="1200">
          <a:solidFill>
            <a:schemeClr val="tx1"/>
          </a:solidFill>
          <a:latin typeface="+mn-lt"/>
          <a:ea typeface="+mn-ea"/>
          <a:cs typeface="+mn-cs"/>
        </a:defRPr>
      </a:lvl3pPr>
      <a:lvl4pPr marL="1234440" algn="l" defTabSz="411480" rtl="0" eaLnBrk="1" latinLnBrk="0" hangingPunct="1">
        <a:defRPr sz="1600" kern="1200">
          <a:solidFill>
            <a:schemeClr val="tx1"/>
          </a:solidFill>
          <a:latin typeface="+mn-lt"/>
          <a:ea typeface="+mn-ea"/>
          <a:cs typeface="+mn-cs"/>
        </a:defRPr>
      </a:lvl4pPr>
      <a:lvl5pPr marL="1645920" algn="l" defTabSz="411480" rtl="0" eaLnBrk="1" latinLnBrk="0" hangingPunct="1">
        <a:defRPr sz="1600" kern="1200">
          <a:solidFill>
            <a:schemeClr val="tx1"/>
          </a:solidFill>
          <a:latin typeface="+mn-lt"/>
          <a:ea typeface="+mn-ea"/>
          <a:cs typeface="+mn-cs"/>
        </a:defRPr>
      </a:lvl5pPr>
      <a:lvl6pPr marL="2057400" algn="l" defTabSz="411480" rtl="0" eaLnBrk="1" latinLnBrk="0" hangingPunct="1">
        <a:defRPr sz="1600" kern="1200">
          <a:solidFill>
            <a:schemeClr val="tx1"/>
          </a:solidFill>
          <a:latin typeface="+mn-lt"/>
          <a:ea typeface="+mn-ea"/>
          <a:cs typeface="+mn-cs"/>
        </a:defRPr>
      </a:lvl6pPr>
      <a:lvl7pPr marL="2468880" algn="l" defTabSz="411480" rtl="0" eaLnBrk="1" latinLnBrk="0" hangingPunct="1">
        <a:defRPr sz="1600" kern="1200">
          <a:solidFill>
            <a:schemeClr val="tx1"/>
          </a:solidFill>
          <a:latin typeface="+mn-lt"/>
          <a:ea typeface="+mn-ea"/>
          <a:cs typeface="+mn-cs"/>
        </a:defRPr>
      </a:lvl7pPr>
      <a:lvl8pPr marL="2880360" algn="l" defTabSz="411480" rtl="0" eaLnBrk="1" latinLnBrk="0" hangingPunct="1">
        <a:defRPr sz="1600" kern="1200">
          <a:solidFill>
            <a:schemeClr val="tx1"/>
          </a:solidFill>
          <a:latin typeface="+mn-lt"/>
          <a:ea typeface="+mn-ea"/>
          <a:cs typeface="+mn-cs"/>
        </a:defRPr>
      </a:lvl8pPr>
      <a:lvl9pPr marL="3291840" algn="l" defTabSz="411480"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891540" y="148590"/>
            <a:ext cx="7360920" cy="1783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4290" tIns="34290" rIns="34290" bIns="34290" numCol="1" anchor="ctr" anchorCtr="0" compatLnSpc="1">
            <a:prstTxWarp prst="textNoShape">
              <a:avLst/>
            </a:prstTxWarp>
          </a:bodyPr>
          <a:lstStyle/>
          <a:p>
            <a:pPr lvl="0"/>
            <a:r>
              <a:rPr lang="en-US">
                <a:sym typeface="Comic Sans MS" charset="0"/>
              </a:rPr>
              <a:t>Click to edit Master title style</a:t>
            </a:r>
          </a:p>
        </p:txBody>
      </p:sp>
      <p:sp>
        <p:nvSpPr>
          <p:cNvPr id="8194" name="Rectangle 2"/>
          <p:cNvSpPr>
            <a:spLocks noGrp="1" noChangeArrowheads="1"/>
          </p:cNvSpPr>
          <p:nvPr>
            <p:ph type="body" idx="1"/>
          </p:nvPr>
        </p:nvSpPr>
        <p:spPr bwMode="auto">
          <a:xfrm>
            <a:off x="891540" y="2068830"/>
            <a:ext cx="3589020" cy="4034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4290" tIns="34290" rIns="34290" bIns="34290" numCol="1" anchor="ctr" anchorCtr="0" compatLnSpc="1">
            <a:prstTxWarp prst="textNoShape">
              <a:avLst/>
            </a:prstTxWarp>
          </a:bodyPr>
          <a:lstStyle/>
          <a:p>
            <a:pPr lvl="0"/>
            <a:r>
              <a:rPr lang="en-US">
                <a:sym typeface="Comic Sans MS" charset="0"/>
              </a:rPr>
              <a:t>Click to edit Master text styles</a:t>
            </a:r>
          </a:p>
          <a:p>
            <a:pPr lvl="1"/>
            <a:r>
              <a:rPr lang="en-US">
                <a:sym typeface="Comic Sans MS" charset="0"/>
              </a:rPr>
              <a:t>Second level</a:t>
            </a:r>
          </a:p>
          <a:p>
            <a:pPr lvl="2"/>
            <a:r>
              <a:rPr lang="en-US">
                <a:sym typeface="Comic Sans MS" charset="0"/>
              </a:rPr>
              <a:t>Third level</a:t>
            </a:r>
          </a:p>
          <a:p>
            <a:pPr lvl="3"/>
            <a:r>
              <a:rPr lang="en-US">
                <a:sym typeface="Comic Sans MS" charset="0"/>
              </a:rPr>
              <a:t>Fourth level</a:t>
            </a:r>
          </a:p>
          <a:p>
            <a:pPr lvl="4"/>
            <a:r>
              <a:rPr lang="en-US">
                <a:sym typeface="Comic Sans MS" charset="0"/>
              </a:rPr>
              <a:t>Fifth level</a:t>
            </a:r>
          </a:p>
        </p:txBody>
      </p:sp>
    </p:spTree>
  </p:cSld>
  <p:clrMap bg1="dk2" tx1="lt1" bg2="dk1"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ransition xmlns:p14="http://schemas.microsoft.com/office/powerpoint/2010/main"/>
  <p:txStyles>
    <p:titleStyle>
      <a:lvl1pPr algn="ctr" rtl="0" eaLnBrk="0" fontAlgn="base" hangingPunct="0">
        <a:spcBef>
          <a:spcPct val="0"/>
        </a:spcBef>
        <a:spcAft>
          <a:spcPct val="0"/>
        </a:spcAft>
        <a:defRPr sz="5000">
          <a:solidFill>
            <a:schemeClr val="tx1"/>
          </a:solidFill>
          <a:latin typeface="+mj-lt"/>
          <a:ea typeface="+mj-ea"/>
          <a:cs typeface="ヒラギノ角ゴ Pro W3" charset="0"/>
          <a:sym typeface="Comic Sans MS" charset="0"/>
        </a:defRPr>
      </a:lvl1pPr>
      <a:lvl2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2pPr>
      <a:lvl3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3pPr>
      <a:lvl4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4pPr>
      <a:lvl5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5pPr>
      <a:lvl6pPr marL="411480" algn="ctr" rtl="0" fontAlgn="base">
        <a:spcBef>
          <a:spcPct val="0"/>
        </a:spcBef>
        <a:spcAft>
          <a:spcPct val="0"/>
        </a:spcAft>
        <a:defRPr sz="5000">
          <a:solidFill>
            <a:schemeClr val="tx1"/>
          </a:solidFill>
          <a:latin typeface="Comic Sans MS" charset="0"/>
          <a:ea typeface="ヒラギノ角ゴ Pro W3" charset="0"/>
          <a:sym typeface="Comic Sans MS" charset="0"/>
        </a:defRPr>
      </a:lvl6pPr>
      <a:lvl7pPr marL="822960" algn="ctr" rtl="0" fontAlgn="base">
        <a:spcBef>
          <a:spcPct val="0"/>
        </a:spcBef>
        <a:spcAft>
          <a:spcPct val="0"/>
        </a:spcAft>
        <a:defRPr sz="5000">
          <a:solidFill>
            <a:schemeClr val="tx1"/>
          </a:solidFill>
          <a:latin typeface="Comic Sans MS" charset="0"/>
          <a:ea typeface="ヒラギノ角ゴ Pro W3" charset="0"/>
          <a:sym typeface="Comic Sans MS" charset="0"/>
        </a:defRPr>
      </a:lvl7pPr>
      <a:lvl8pPr marL="1234440" algn="ctr" rtl="0" fontAlgn="base">
        <a:spcBef>
          <a:spcPct val="0"/>
        </a:spcBef>
        <a:spcAft>
          <a:spcPct val="0"/>
        </a:spcAft>
        <a:defRPr sz="5000">
          <a:solidFill>
            <a:schemeClr val="tx1"/>
          </a:solidFill>
          <a:latin typeface="Comic Sans MS" charset="0"/>
          <a:ea typeface="ヒラギノ角ゴ Pro W3" charset="0"/>
          <a:sym typeface="Comic Sans MS" charset="0"/>
        </a:defRPr>
      </a:lvl8pPr>
      <a:lvl9pPr marL="1645920" algn="ctr" rtl="0" fontAlgn="base">
        <a:spcBef>
          <a:spcPct val="0"/>
        </a:spcBef>
        <a:spcAft>
          <a:spcPct val="0"/>
        </a:spcAft>
        <a:defRPr sz="5000">
          <a:solidFill>
            <a:schemeClr val="tx1"/>
          </a:solidFill>
          <a:latin typeface="Comic Sans MS" charset="0"/>
          <a:ea typeface="ヒラギノ角ゴ Pro W3" charset="0"/>
          <a:sym typeface="Comic Sans MS" charset="0"/>
        </a:defRPr>
      </a:lvl9pPr>
    </p:titleStyle>
    <p:bodyStyle>
      <a:lvl1pPr marL="571500" indent="-285750" algn="l" rtl="0" eaLnBrk="0" fontAlgn="base" hangingPunct="0">
        <a:spcBef>
          <a:spcPts val="2340"/>
        </a:spcBef>
        <a:spcAft>
          <a:spcPct val="0"/>
        </a:spcAft>
        <a:buSzPct val="66000"/>
        <a:buChar char="•"/>
        <a:defRPr sz="2200">
          <a:solidFill>
            <a:schemeClr val="tx1"/>
          </a:solidFill>
          <a:latin typeface="+mn-lt"/>
          <a:ea typeface="+mn-ea"/>
          <a:cs typeface="ヒラギノ角ゴ Pro W3" charset="0"/>
          <a:sym typeface="Comic Sans MS" charset="0"/>
        </a:defRPr>
      </a:lvl1pPr>
      <a:lvl2pPr marL="960120" indent="-285750" algn="l" rtl="0" eaLnBrk="0" fontAlgn="base" hangingPunct="0">
        <a:spcBef>
          <a:spcPts val="2340"/>
        </a:spcBef>
        <a:spcAft>
          <a:spcPct val="0"/>
        </a:spcAft>
        <a:buSzPct val="66000"/>
        <a:buChar char="•"/>
        <a:defRPr sz="2200">
          <a:solidFill>
            <a:schemeClr val="tx1"/>
          </a:solidFill>
          <a:latin typeface="+mn-lt"/>
          <a:ea typeface="+mn-ea"/>
          <a:sym typeface="Comic Sans MS" charset="0"/>
        </a:defRPr>
      </a:lvl2pPr>
      <a:lvl3pPr marL="1337310" indent="-285750" algn="l" rtl="0" eaLnBrk="0" fontAlgn="base" hangingPunct="0">
        <a:spcBef>
          <a:spcPts val="2340"/>
        </a:spcBef>
        <a:spcAft>
          <a:spcPct val="0"/>
        </a:spcAft>
        <a:buSzPct val="66000"/>
        <a:buChar char="•"/>
        <a:defRPr sz="2200">
          <a:solidFill>
            <a:schemeClr val="tx1"/>
          </a:solidFill>
          <a:latin typeface="+mn-lt"/>
          <a:ea typeface="+mn-ea"/>
          <a:sym typeface="Comic Sans MS" charset="0"/>
        </a:defRPr>
      </a:lvl3pPr>
      <a:lvl4pPr marL="1737360" indent="-285750" algn="l" rtl="0" eaLnBrk="0" fontAlgn="base" hangingPunct="0">
        <a:spcBef>
          <a:spcPts val="2340"/>
        </a:spcBef>
        <a:spcAft>
          <a:spcPct val="0"/>
        </a:spcAft>
        <a:buSzPct val="66000"/>
        <a:buChar char="•"/>
        <a:defRPr sz="2200">
          <a:solidFill>
            <a:schemeClr val="tx1"/>
          </a:solidFill>
          <a:latin typeface="+mn-lt"/>
          <a:ea typeface="+mn-ea"/>
          <a:sym typeface="Comic Sans MS" charset="0"/>
        </a:defRPr>
      </a:lvl4pPr>
      <a:lvl5pPr marL="2148840" indent="-285750" algn="l" rtl="0" eaLnBrk="0" fontAlgn="base" hangingPunct="0">
        <a:spcBef>
          <a:spcPts val="2340"/>
        </a:spcBef>
        <a:spcAft>
          <a:spcPct val="0"/>
        </a:spcAft>
        <a:buSzPct val="66000"/>
        <a:buChar char="•"/>
        <a:defRPr sz="2200">
          <a:solidFill>
            <a:schemeClr val="tx1"/>
          </a:solidFill>
          <a:latin typeface="+mn-lt"/>
          <a:ea typeface="+mn-ea"/>
          <a:sym typeface="Comic Sans MS" charset="0"/>
        </a:defRPr>
      </a:lvl5pPr>
      <a:lvl6pPr marL="2560320" indent="-285750" algn="l" rtl="0" fontAlgn="base">
        <a:spcBef>
          <a:spcPts val="2340"/>
        </a:spcBef>
        <a:spcAft>
          <a:spcPct val="0"/>
        </a:spcAft>
        <a:buSzPct val="66000"/>
        <a:buChar char="•"/>
        <a:defRPr sz="2200">
          <a:solidFill>
            <a:schemeClr val="tx1"/>
          </a:solidFill>
          <a:latin typeface="+mn-lt"/>
          <a:ea typeface="+mn-ea"/>
          <a:sym typeface="Comic Sans MS" charset="0"/>
        </a:defRPr>
      </a:lvl6pPr>
      <a:lvl7pPr marL="2971800" indent="-285750" algn="l" rtl="0" fontAlgn="base">
        <a:spcBef>
          <a:spcPts val="2340"/>
        </a:spcBef>
        <a:spcAft>
          <a:spcPct val="0"/>
        </a:spcAft>
        <a:buSzPct val="66000"/>
        <a:buChar char="•"/>
        <a:defRPr sz="2200">
          <a:solidFill>
            <a:schemeClr val="tx1"/>
          </a:solidFill>
          <a:latin typeface="+mn-lt"/>
          <a:ea typeface="+mn-ea"/>
          <a:sym typeface="Comic Sans MS" charset="0"/>
        </a:defRPr>
      </a:lvl7pPr>
      <a:lvl8pPr marL="3383280" indent="-285750" algn="l" rtl="0" fontAlgn="base">
        <a:spcBef>
          <a:spcPts val="2340"/>
        </a:spcBef>
        <a:spcAft>
          <a:spcPct val="0"/>
        </a:spcAft>
        <a:buSzPct val="66000"/>
        <a:buChar char="•"/>
        <a:defRPr sz="2200">
          <a:solidFill>
            <a:schemeClr val="tx1"/>
          </a:solidFill>
          <a:latin typeface="+mn-lt"/>
          <a:ea typeface="+mn-ea"/>
          <a:sym typeface="Comic Sans MS" charset="0"/>
        </a:defRPr>
      </a:lvl8pPr>
      <a:lvl9pPr marL="3794760" indent="-285750" algn="l" rtl="0" fontAlgn="base">
        <a:spcBef>
          <a:spcPts val="2340"/>
        </a:spcBef>
        <a:spcAft>
          <a:spcPct val="0"/>
        </a:spcAft>
        <a:buSzPct val="66000"/>
        <a:buChar char="•"/>
        <a:defRPr sz="2200">
          <a:solidFill>
            <a:schemeClr val="tx1"/>
          </a:solidFill>
          <a:latin typeface="+mn-lt"/>
          <a:ea typeface="+mn-ea"/>
          <a:sym typeface="Comic Sans MS" charset="0"/>
        </a:defRPr>
      </a:lvl9pPr>
    </p:bodyStyle>
    <p:otherStyle>
      <a:defPPr>
        <a:defRPr lang="en-US"/>
      </a:defPPr>
      <a:lvl1pPr marL="0" algn="l" defTabSz="411480" rtl="0" eaLnBrk="1" latinLnBrk="0" hangingPunct="1">
        <a:defRPr sz="1600" kern="1200">
          <a:solidFill>
            <a:schemeClr val="tx1"/>
          </a:solidFill>
          <a:latin typeface="+mn-lt"/>
          <a:ea typeface="+mn-ea"/>
          <a:cs typeface="+mn-cs"/>
        </a:defRPr>
      </a:lvl1pPr>
      <a:lvl2pPr marL="411480" algn="l" defTabSz="411480" rtl="0" eaLnBrk="1" latinLnBrk="0" hangingPunct="1">
        <a:defRPr sz="1600" kern="1200">
          <a:solidFill>
            <a:schemeClr val="tx1"/>
          </a:solidFill>
          <a:latin typeface="+mn-lt"/>
          <a:ea typeface="+mn-ea"/>
          <a:cs typeface="+mn-cs"/>
        </a:defRPr>
      </a:lvl2pPr>
      <a:lvl3pPr marL="822960" algn="l" defTabSz="411480" rtl="0" eaLnBrk="1" latinLnBrk="0" hangingPunct="1">
        <a:defRPr sz="1600" kern="1200">
          <a:solidFill>
            <a:schemeClr val="tx1"/>
          </a:solidFill>
          <a:latin typeface="+mn-lt"/>
          <a:ea typeface="+mn-ea"/>
          <a:cs typeface="+mn-cs"/>
        </a:defRPr>
      </a:lvl3pPr>
      <a:lvl4pPr marL="1234440" algn="l" defTabSz="411480" rtl="0" eaLnBrk="1" latinLnBrk="0" hangingPunct="1">
        <a:defRPr sz="1600" kern="1200">
          <a:solidFill>
            <a:schemeClr val="tx1"/>
          </a:solidFill>
          <a:latin typeface="+mn-lt"/>
          <a:ea typeface="+mn-ea"/>
          <a:cs typeface="+mn-cs"/>
        </a:defRPr>
      </a:lvl4pPr>
      <a:lvl5pPr marL="1645920" algn="l" defTabSz="411480" rtl="0" eaLnBrk="1" latinLnBrk="0" hangingPunct="1">
        <a:defRPr sz="1600" kern="1200">
          <a:solidFill>
            <a:schemeClr val="tx1"/>
          </a:solidFill>
          <a:latin typeface="+mn-lt"/>
          <a:ea typeface="+mn-ea"/>
          <a:cs typeface="+mn-cs"/>
        </a:defRPr>
      </a:lvl5pPr>
      <a:lvl6pPr marL="2057400" algn="l" defTabSz="411480" rtl="0" eaLnBrk="1" latinLnBrk="0" hangingPunct="1">
        <a:defRPr sz="1600" kern="1200">
          <a:solidFill>
            <a:schemeClr val="tx1"/>
          </a:solidFill>
          <a:latin typeface="+mn-lt"/>
          <a:ea typeface="+mn-ea"/>
          <a:cs typeface="+mn-cs"/>
        </a:defRPr>
      </a:lvl6pPr>
      <a:lvl7pPr marL="2468880" algn="l" defTabSz="411480" rtl="0" eaLnBrk="1" latinLnBrk="0" hangingPunct="1">
        <a:defRPr sz="1600" kern="1200">
          <a:solidFill>
            <a:schemeClr val="tx1"/>
          </a:solidFill>
          <a:latin typeface="+mn-lt"/>
          <a:ea typeface="+mn-ea"/>
          <a:cs typeface="+mn-cs"/>
        </a:defRPr>
      </a:lvl7pPr>
      <a:lvl8pPr marL="2880360" algn="l" defTabSz="411480" rtl="0" eaLnBrk="1" latinLnBrk="0" hangingPunct="1">
        <a:defRPr sz="1600" kern="1200">
          <a:solidFill>
            <a:schemeClr val="tx1"/>
          </a:solidFill>
          <a:latin typeface="+mn-lt"/>
          <a:ea typeface="+mn-ea"/>
          <a:cs typeface="+mn-cs"/>
        </a:defRPr>
      </a:lvl8pPr>
      <a:lvl9pPr marL="3291840" algn="l" defTabSz="411480"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891540" y="148590"/>
            <a:ext cx="7360920" cy="1783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4290" tIns="34290" rIns="34290" bIns="34290" numCol="1" anchor="ctr" anchorCtr="0" compatLnSpc="1">
            <a:prstTxWarp prst="textNoShape">
              <a:avLst/>
            </a:prstTxWarp>
          </a:bodyPr>
          <a:lstStyle/>
          <a:p>
            <a:pPr lvl="0"/>
            <a:r>
              <a:rPr lang="en-US">
                <a:sym typeface="Comic Sans MS" charset="0"/>
              </a:rPr>
              <a:t>Click to edit Master title style</a:t>
            </a:r>
          </a:p>
        </p:txBody>
      </p:sp>
      <p:sp>
        <p:nvSpPr>
          <p:cNvPr id="9218" name="Rectangle 2"/>
          <p:cNvSpPr>
            <a:spLocks noGrp="1" noChangeArrowheads="1"/>
          </p:cNvSpPr>
          <p:nvPr>
            <p:ph type="body" idx="1"/>
          </p:nvPr>
        </p:nvSpPr>
        <p:spPr bwMode="auto">
          <a:xfrm>
            <a:off x="891540" y="2068830"/>
            <a:ext cx="7360920" cy="4034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4290" tIns="34290" rIns="34290" bIns="34290" numCol="1" anchor="t" anchorCtr="0" compatLnSpc="1">
            <a:prstTxWarp prst="textNoShape">
              <a:avLst/>
            </a:prstTxWarp>
          </a:bodyPr>
          <a:lstStyle/>
          <a:p>
            <a:pPr lvl="0"/>
            <a:r>
              <a:rPr lang="en-US">
                <a:sym typeface="Comic Sans MS" charset="0"/>
              </a:rPr>
              <a:t>Click to edit Master text styles</a:t>
            </a:r>
          </a:p>
          <a:p>
            <a:pPr lvl="1"/>
            <a:r>
              <a:rPr lang="en-US">
                <a:sym typeface="Comic Sans MS" charset="0"/>
              </a:rPr>
              <a:t>Second level</a:t>
            </a:r>
          </a:p>
          <a:p>
            <a:pPr lvl="2"/>
            <a:r>
              <a:rPr lang="en-US">
                <a:sym typeface="Comic Sans MS" charset="0"/>
              </a:rPr>
              <a:t>Third level</a:t>
            </a:r>
          </a:p>
          <a:p>
            <a:pPr lvl="3"/>
            <a:r>
              <a:rPr lang="en-US">
                <a:sym typeface="Comic Sans MS" charset="0"/>
              </a:rPr>
              <a:t>Fourth level</a:t>
            </a:r>
          </a:p>
          <a:p>
            <a:pPr lvl="4"/>
            <a:r>
              <a:rPr lang="en-US">
                <a:sym typeface="Comic Sans MS" charset="0"/>
              </a:rPr>
              <a:t>Fifth level</a:t>
            </a:r>
          </a:p>
        </p:txBody>
      </p:sp>
    </p:spTree>
  </p:cSld>
  <p:clrMap bg1="dk2" tx1="lt1" bg2="dk1"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xmlns:p14="http://schemas.microsoft.com/office/powerpoint/2010/main"/>
  <p:txStyles>
    <p:titleStyle>
      <a:lvl1pPr algn="ctr" rtl="0" eaLnBrk="0" fontAlgn="base" hangingPunct="0">
        <a:spcBef>
          <a:spcPct val="0"/>
        </a:spcBef>
        <a:spcAft>
          <a:spcPct val="0"/>
        </a:spcAft>
        <a:defRPr sz="5000">
          <a:solidFill>
            <a:schemeClr val="tx1"/>
          </a:solidFill>
          <a:latin typeface="+mj-lt"/>
          <a:ea typeface="+mj-ea"/>
          <a:cs typeface="ヒラギノ角ゴ Pro W3" charset="0"/>
          <a:sym typeface="Comic Sans MS" charset="0"/>
        </a:defRPr>
      </a:lvl1pPr>
      <a:lvl2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2pPr>
      <a:lvl3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3pPr>
      <a:lvl4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4pPr>
      <a:lvl5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5pPr>
      <a:lvl6pPr marL="411480" algn="ctr" rtl="0" fontAlgn="base">
        <a:spcBef>
          <a:spcPct val="0"/>
        </a:spcBef>
        <a:spcAft>
          <a:spcPct val="0"/>
        </a:spcAft>
        <a:defRPr sz="5000">
          <a:solidFill>
            <a:schemeClr val="tx1"/>
          </a:solidFill>
          <a:latin typeface="Comic Sans MS" charset="0"/>
          <a:ea typeface="ヒラギノ角ゴ Pro W3" charset="0"/>
          <a:sym typeface="Comic Sans MS" charset="0"/>
        </a:defRPr>
      </a:lvl6pPr>
      <a:lvl7pPr marL="822960" algn="ctr" rtl="0" fontAlgn="base">
        <a:spcBef>
          <a:spcPct val="0"/>
        </a:spcBef>
        <a:spcAft>
          <a:spcPct val="0"/>
        </a:spcAft>
        <a:defRPr sz="5000">
          <a:solidFill>
            <a:schemeClr val="tx1"/>
          </a:solidFill>
          <a:latin typeface="Comic Sans MS" charset="0"/>
          <a:ea typeface="ヒラギノ角ゴ Pro W3" charset="0"/>
          <a:sym typeface="Comic Sans MS" charset="0"/>
        </a:defRPr>
      </a:lvl7pPr>
      <a:lvl8pPr marL="1234440" algn="ctr" rtl="0" fontAlgn="base">
        <a:spcBef>
          <a:spcPct val="0"/>
        </a:spcBef>
        <a:spcAft>
          <a:spcPct val="0"/>
        </a:spcAft>
        <a:defRPr sz="5000">
          <a:solidFill>
            <a:schemeClr val="tx1"/>
          </a:solidFill>
          <a:latin typeface="Comic Sans MS" charset="0"/>
          <a:ea typeface="ヒラギノ角ゴ Pro W3" charset="0"/>
          <a:sym typeface="Comic Sans MS" charset="0"/>
        </a:defRPr>
      </a:lvl8pPr>
      <a:lvl9pPr marL="1645920" algn="ctr" rtl="0" fontAlgn="base">
        <a:spcBef>
          <a:spcPct val="0"/>
        </a:spcBef>
        <a:spcAft>
          <a:spcPct val="0"/>
        </a:spcAft>
        <a:defRPr sz="5000">
          <a:solidFill>
            <a:schemeClr val="tx1"/>
          </a:solidFill>
          <a:latin typeface="Comic Sans MS" charset="0"/>
          <a:ea typeface="ヒラギノ角ゴ Pro W3" charset="0"/>
          <a:sym typeface="Comic Sans MS" charset="0"/>
        </a:defRPr>
      </a:lvl9pPr>
    </p:titleStyle>
    <p:bodyStyle>
      <a:lvl1pPr marL="571500" indent="-285750" algn="l" rtl="0" eaLnBrk="0" fontAlgn="base" hangingPunct="0">
        <a:spcBef>
          <a:spcPts val="2340"/>
        </a:spcBef>
        <a:spcAft>
          <a:spcPct val="0"/>
        </a:spcAft>
        <a:buSzPct val="66000"/>
        <a:buChar char="•"/>
        <a:defRPr sz="2200">
          <a:solidFill>
            <a:schemeClr val="tx1"/>
          </a:solidFill>
          <a:latin typeface="+mn-lt"/>
          <a:ea typeface="+mn-ea"/>
          <a:cs typeface="ヒラギノ角ゴ Pro W3" charset="0"/>
          <a:sym typeface="Comic Sans MS" charset="0"/>
        </a:defRPr>
      </a:lvl1pPr>
      <a:lvl2pPr marL="960120" indent="-285750" algn="l" rtl="0" eaLnBrk="0" fontAlgn="base" hangingPunct="0">
        <a:spcBef>
          <a:spcPts val="2340"/>
        </a:spcBef>
        <a:spcAft>
          <a:spcPct val="0"/>
        </a:spcAft>
        <a:buSzPct val="66000"/>
        <a:buChar char="•"/>
        <a:defRPr sz="2200">
          <a:solidFill>
            <a:schemeClr val="tx1"/>
          </a:solidFill>
          <a:latin typeface="+mn-lt"/>
          <a:ea typeface="+mn-ea"/>
          <a:sym typeface="Comic Sans MS" charset="0"/>
        </a:defRPr>
      </a:lvl2pPr>
      <a:lvl3pPr marL="1337310" indent="-285750" algn="l" rtl="0" eaLnBrk="0" fontAlgn="base" hangingPunct="0">
        <a:spcBef>
          <a:spcPts val="2340"/>
        </a:spcBef>
        <a:spcAft>
          <a:spcPct val="0"/>
        </a:spcAft>
        <a:buSzPct val="66000"/>
        <a:buChar char="•"/>
        <a:defRPr sz="2200">
          <a:solidFill>
            <a:schemeClr val="tx1"/>
          </a:solidFill>
          <a:latin typeface="+mn-lt"/>
          <a:ea typeface="+mn-ea"/>
          <a:sym typeface="Comic Sans MS" charset="0"/>
        </a:defRPr>
      </a:lvl3pPr>
      <a:lvl4pPr marL="1737360" indent="-285750" algn="l" rtl="0" eaLnBrk="0" fontAlgn="base" hangingPunct="0">
        <a:spcBef>
          <a:spcPts val="2340"/>
        </a:spcBef>
        <a:spcAft>
          <a:spcPct val="0"/>
        </a:spcAft>
        <a:buSzPct val="66000"/>
        <a:buChar char="•"/>
        <a:defRPr sz="2200">
          <a:solidFill>
            <a:schemeClr val="tx1"/>
          </a:solidFill>
          <a:latin typeface="+mn-lt"/>
          <a:ea typeface="+mn-ea"/>
          <a:sym typeface="Comic Sans MS" charset="0"/>
        </a:defRPr>
      </a:lvl4pPr>
      <a:lvl5pPr marL="2148840" indent="-285750" algn="l" rtl="0" eaLnBrk="0" fontAlgn="base" hangingPunct="0">
        <a:spcBef>
          <a:spcPts val="2340"/>
        </a:spcBef>
        <a:spcAft>
          <a:spcPct val="0"/>
        </a:spcAft>
        <a:buSzPct val="66000"/>
        <a:buChar char="•"/>
        <a:defRPr sz="2200">
          <a:solidFill>
            <a:schemeClr val="tx1"/>
          </a:solidFill>
          <a:latin typeface="+mn-lt"/>
          <a:ea typeface="+mn-ea"/>
          <a:sym typeface="Comic Sans MS" charset="0"/>
        </a:defRPr>
      </a:lvl5pPr>
      <a:lvl6pPr marL="2560320" indent="-285750" algn="l" rtl="0" fontAlgn="base">
        <a:spcBef>
          <a:spcPts val="2340"/>
        </a:spcBef>
        <a:spcAft>
          <a:spcPct val="0"/>
        </a:spcAft>
        <a:buSzPct val="66000"/>
        <a:buChar char="•"/>
        <a:defRPr sz="2200">
          <a:solidFill>
            <a:schemeClr val="tx1"/>
          </a:solidFill>
          <a:latin typeface="+mn-lt"/>
          <a:ea typeface="+mn-ea"/>
          <a:sym typeface="Comic Sans MS" charset="0"/>
        </a:defRPr>
      </a:lvl6pPr>
      <a:lvl7pPr marL="2971800" indent="-285750" algn="l" rtl="0" fontAlgn="base">
        <a:spcBef>
          <a:spcPts val="2340"/>
        </a:spcBef>
        <a:spcAft>
          <a:spcPct val="0"/>
        </a:spcAft>
        <a:buSzPct val="66000"/>
        <a:buChar char="•"/>
        <a:defRPr sz="2200">
          <a:solidFill>
            <a:schemeClr val="tx1"/>
          </a:solidFill>
          <a:latin typeface="+mn-lt"/>
          <a:ea typeface="+mn-ea"/>
          <a:sym typeface="Comic Sans MS" charset="0"/>
        </a:defRPr>
      </a:lvl7pPr>
      <a:lvl8pPr marL="3383280" indent="-285750" algn="l" rtl="0" fontAlgn="base">
        <a:spcBef>
          <a:spcPts val="2340"/>
        </a:spcBef>
        <a:spcAft>
          <a:spcPct val="0"/>
        </a:spcAft>
        <a:buSzPct val="66000"/>
        <a:buChar char="•"/>
        <a:defRPr sz="2200">
          <a:solidFill>
            <a:schemeClr val="tx1"/>
          </a:solidFill>
          <a:latin typeface="+mn-lt"/>
          <a:ea typeface="+mn-ea"/>
          <a:sym typeface="Comic Sans MS" charset="0"/>
        </a:defRPr>
      </a:lvl8pPr>
      <a:lvl9pPr marL="3794760" indent="-285750" algn="l" rtl="0" fontAlgn="base">
        <a:spcBef>
          <a:spcPts val="2340"/>
        </a:spcBef>
        <a:spcAft>
          <a:spcPct val="0"/>
        </a:spcAft>
        <a:buSzPct val="66000"/>
        <a:buChar char="•"/>
        <a:defRPr sz="2200">
          <a:solidFill>
            <a:schemeClr val="tx1"/>
          </a:solidFill>
          <a:latin typeface="+mn-lt"/>
          <a:ea typeface="+mn-ea"/>
          <a:sym typeface="Comic Sans MS" charset="0"/>
        </a:defRPr>
      </a:lvl9pPr>
    </p:bodyStyle>
    <p:otherStyle>
      <a:defPPr>
        <a:defRPr lang="en-US"/>
      </a:defPPr>
      <a:lvl1pPr marL="0" algn="l" defTabSz="411480" rtl="0" eaLnBrk="1" latinLnBrk="0" hangingPunct="1">
        <a:defRPr sz="1600" kern="1200">
          <a:solidFill>
            <a:schemeClr val="tx1"/>
          </a:solidFill>
          <a:latin typeface="+mn-lt"/>
          <a:ea typeface="+mn-ea"/>
          <a:cs typeface="+mn-cs"/>
        </a:defRPr>
      </a:lvl1pPr>
      <a:lvl2pPr marL="411480" algn="l" defTabSz="411480" rtl="0" eaLnBrk="1" latinLnBrk="0" hangingPunct="1">
        <a:defRPr sz="1600" kern="1200">
          <a:solidFill>
            <a:schemeClr val="tx1"/>
          </a:solidFill>
          <a:latin typeface="+mn-lt"/>
          <a:ea typeface="+mn-ea"/>
          <a:cs typeface="+mn-cs"/>
        </a:defRPr>
      </a:lvl2pPr>
      <a:lvl3pPr marL="822960" algn="l" defTabSz="411480" rtl="0" eaLnBrk="1" latinLnBrk="0" hangingPunct="1">
        <a:defRPr sz="1600" kern="1200">
          <a:solidFill>
            <a:schemeClr val="tx1"/>
          </a:solidFill>
          <a:latin typeface="+mn-lt"/>
          <a:ea typeface="+mn-ea"/>
          <a:cs typeface="+mn-cs"/>
        </a:defRPr>
      </a:lvl3pPr>
      <a:lvl4pPr marL="1234440" algn="l" defTabSz="411480" rtl="0" eaLnBrk="1" latinLnBrk="0" hangingPunct="1">
        <a:defRPr sz="1600" kern="1200">
          <a:solidFill>
            <a:schemeClr val="tx1"/>
          </a:solidFill>
          <a:latin typeface="+mn-lt"/>
          <a:ea typeface="+mn-ea"/>
          <a:cs typeface="+mn-cs"/>
        </a:defRPr>
      </a:lvl4pPr>
      <a:lvl5pPr marL="1645920" algn="l" defTabSz="411480" rtl="0" eaLnBrk="1" latinLnBrk="0" hangingPunct="1">
        <a:defRPr sz="1600" kern="1200">
          <a:solidFill>
            <a:schemeClr val="tx1"/>
          </a:solidFill>
          <a:latin typeface="+mn-lt"/>
          <a:ea typeface="+mn-ea"/>
          <a:cs typeface="+mn-cs"/>
        </a:defRPr>
      </a:lvl5pPr>
      <a:lvl6pPr marL="2057400" algn="l" defTabSz="411480" rtl="0" eaLnBrk="1" latinLnBrk="0" hangingPunct="1">
        <a:defRPr sz="1600" kern="1200">
          <a:solidFill>
            <a:schemeClr val="tx1"/>
          </a:solidFill>
          <a:latin typeface="+mn-lt"/>
          <a:ea typeface="+mn-ea"/>
          <a:cs typeface="+mn-cs"/>
        </a:defRPr>
      </a:lvl6pPr>
      <a:lvl7pPr marL="2468880" algn="l" defTabSz="411480" rtl="0" eaLnBrk="1" latinLnBrk="0" hangingPunct="1">
        <a:defRPr sz="1600" kern="1200">
          <a:solidFill>
            <a:schemeClr val="tx1"/>
          </a:solidFill>
          <a:latin typeface="+mn-lt"/>
          <a:ea typeface="+mn-ea"/>
          <a:cs typeface="+mn-cs"/>
        </a:defRPr>
      </a:lvl7pPr>
      <a:lvl8pPr marL="2880360" algn="l" defTabSz="411480" rtl="0" eaLnBrk="1" latinLnBrk="0" hangingPunct="1">
        <a:defRPr sz="1600" kern="1200">
          <a:solidFill>
            <a:schemeClr val="tx1"/>
          </a:solidFill>
          <a:latin typeface="+mn-lt"/>
          <a:ea typeface="+mn-ea"/>
          <a:cs typeface="+mn-cs"/>
        </a:defRPr>
      </a:lvl8pPr>
      <a:lvl9pPr marL="3291840" algn="l" defTabSz="411480"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891540" y="148590"/>
            <a:ext cx="7360920" cy="1783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4290" tIns="34290" rIns="34290" bIns="34290" numCol="1" anchor="ctr" anchorCtr="0" compatLnSpc="1">
            <a:prstTxWarp prst="textNoShape">
              <a:avLst/>
            </a:prstTxWarp>
          </a:bodyPr>
          <a:lstStyle/>
          <a:p>
            <a:pPr lvl="0"/>
            <a:r>
              <a:rPr lang="en-US">
                <a:sym typeface="Comic Sans MS" charset="0"/>
              </a:rPr>
              <a:t>Click to edit Master title style</a:t>
            </a:r>
          </a:p>
        </p:txBody>
      </p:sp>
      <p:sp>
        <p:nvSpPr>
          <p:cNvPr id="10242" name="Rectangle 2"/>
          <p:cNvSpPr>
            <a:spLocks noGrp="1" noChangeArrowheads="1"/>
          </p:cNvSpPr>
          <p:nvPr>
            <p:ph type="body" idx="1"/>
          </p:nvPr>
        </p:nvSpPr>
        <p:spPr bwMode="auto">
          <a:xfrm>
            <a:off x="891540" y="2068830"/>
            <a:ext cx="3589020" cy="4034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4290" tIns="34290" rIns="34290" bIns="34290" numCol="1" anchor="ctr" anchorCtr="0" compatLnSpc="1">
            <a:prstTxWarp prst="textNoShape">
              <a:avLst/>
            </a:prstTxWarp>
          </a:bodyPr>
          <a:lstStyle/>
          <a:p>
            <a:pPr lvl="0"/>
            <a:r>
              <a:rPr lang="en-US">
                <a:sym typeface="Comic Sans MS" charset="0"/>
              </a:rPr>
              <a:t>Click to edit Master text styles</a:t>
            </a:r>
          </a:p>
          <a:p>
            <a:pPr lvl="1"/>
            <a:r>
              <a:rPr lang="en-US">
                <a:sym typeface="Comic Sans MS" charset="0"/>
              </a:rPr>
              <a:t>Second level</a:t>
            </a:r>
          </a:p>
          <a:p>
            <a:pPr lvl="2"/>
            <a:r>
              <a:rPr lang="en-US">
                <a:sym typeface="Comic Sans MS" charset="0"/>
              </a:rPr>
              <a:t>Third level</a:t>
            </a:r>
          </a:p>
          <a:p>
            <a:pPr lvl="3"/>
            <a:r>
              <a:rPr lang="en-US">
                <a:sym typeface="Comic Sans MS" charset="0"/>
              </a:rPr>
              <a:t>Fourth level</a:t>
            </a:r>
          </a:p>
          <a:p>
            <a:pPr lvl="4"/>
            <a:r>
              <a:rPr lang="en-US">
                <a:sym typeface="Comic Sans MS" charset="0"/>
              </a:rPr>
              <a:t>Fifth level</a:t>
            </a:r>
          </a:p>
        </p:txBody>
      </p:sp>
    </p:spTree>
  </p:cSld>
  <p:clrMap bg1="dk2" tx1="lt1" bg2="dk1"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xmlns:p14="http://schemas.microsoft.com/office/powerpoint/2010/main"/>
  <p:txStyles>
    <p:titleStyle>
      <a:lvl1pPr algn="ctr" rtl="0" eaLnBrk="0" fontAlgn="base" hangingPunct="0">
        <a:spcBef>
          <a:spcPct val="0"/>
        </a:spcBef>
        <a:spcAft>
          <a:spcPct val="0"/>
        </a:spcAft>
        <a:defRPr sz="5000">
          <a:solidFill>
            <a:schemeClr val="tx1"/>
          </a:solidFill>
          <a:latin typeface="+mj-lt"/>
          <a:ea typeface="+mj-ea"/>
          <a:cs typeface="ヒラギノ角ゴ Pro W3" charset="0"/>
          <a:sym typeface="Comic Sans MS" charset="0"/>
        </a:defRPr>
      </a:lvl1pPr>
      <a:lvl2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2pPr>
      <a:lvl3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3pPr>
      <a:lvl4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4pPr>
      <a:lvl5pPr algn="ctr" rtl="0" eaLnBrk="0" fontAlgn="base" hangingPunct="0">
        <a:spcBef>
          <a:spcPct val="0"/>
        </a:spcBef>
        <a:spcAft>
          <a:spcPct val="0"/>
        </a:spcAft>
        <a:defRPr sz="5000">
          <a:solidFill>
            <a:schemeClr val="tx1"/>
          </a:solidFill>
          <a:latin typeface="Comic Sans MS" charset="0"/>
          <a:ea typeface="ヒラギノ角ゴ Pro W3" charset="0"/>
          <a:cs typeface="ヒラギノ角ゴ Pro W3" charset="0"/>
          <a:sym typeface="Comic Sans MS" charset="0"/>
        </a:defRPr>
      </a:lvl5pPr>
      <a:lvl6pPr marL="411480" algn="ctr" rtl="0" fontAlgn="base">
        <a:spcBef>
          <a:spcPct val="0"/>
        </a:spcBef>
        <a:spcAft>
          <a:spcPct val="0"/>
        </a:spcAft>
        <a:defRPr sz="5000">
          <a:solidFill>
            <a:schemeClr val="tx1"/>
          </a:solidFill>
          <a:latin typeface="Comic Sans MS" charset="0"/>
          <a:ea typeface="ヒラギノ角ゴ Pro W3" charset="0"/>
          <a:sym typeface="Comic Sans MS" charset="0"/>
        </a:defRPr>
      </a:lvl6pPr>
      <a:lvl7pPr marL="822960" algn="ctr" rtl="0" fontAlgn="base">
        <a:spcBef>
          <a:spcPct val="0"/>
        </a:spcBef>
        <a:spcAft>
          <a:spcPct val="0"/>
        </a:spcAft>
        <a:defRPr sz="5000">
          <a:solidFill>
            <a:schemeClr val="tx1"/>
          </a:solidFill>
          <a:latin typeface="Comic Sans MS" charset="0"/>
          <a:ea typeface="ヒラギノ角ゴ Pro W3" charset="0"/>
          <a:sym typeface="Comic Sans MS" charset="0"/>
        </a:defRPr>
      </a:lvl7pPr>
      <a:lvl8pPr marL="1234440" algn="ctr" rtl="0" fontAlgn="base">
        <a:spcBef>
          <a:spcPct val="0"/>
        </a:spcBef>
        <a:spcAft>
          <a:spcPct val="0"/>
        </a:spcAft>
        <a:defRPr sz="5000">
          <a:solidFill>
            <a:schemeClr val="tx1"/>
          </a:solidFill>
          <a:latin typeface="Comic Sans MS" charset="0"/>
          <a:ea typeface="ヒラギノ角ゴ Pro W3" charset="0"/>
          <a:sym typeface="Comic Sans MS" charset="0"/>
        </a:defRPr>
      </a:lvl8pPr>
      <a:lvl9pPr marL="1645920" algn="ctr" rtl="0" fontAlgn="base">
        <a:spcBef>
          <a:spcPct val="0"/>
        </a:spcBef>
        <a:spcAft>
          <a:spcPct val="0"/>
        </a:spcAft>
        <a:defRPr sz="5000">
          <a:solidFill>
            <a:schemeClr val="tx1"/>
          </a:solidFill>
          <a:latin typeface="Comic Sans MS" charset="0"/>
          <a:ea typeface="ヒラギノ角ゴ Pro W3" charset="0"/>
          <a:sym typeface="Comic Sans MS" charset="0"/>
        </a:defRPr>
      </a:lvl9pPr>
    </p:titleStyle>
    <p:bodyStyle>
      <a:lvl1pPr marL="571500" indent="-285750" algn="l" rtl="0" eaLnBrk="0" fontAlgn="base" hangingPunct="0">
        <a:spcBef>
          <a:spcPts val="2340"/>
        </a:spcBef>
        <a:spcAft>
          <a:spcPct val="0"/>
        </a:spcAft>
        <a:buSzPct val="66000"/>
        <a:buChar char="•"/>
        <a:defRPr sz="2200">
          <a:solidFill>
            <a:schemeClr val="tx1"/>
          </a:solidFill>
          <a:latin typeface="+mn-lt"/>
          <a:ea typeface="+mn-ea"/>
          <a:cs typeface="ヒラギノ角ゴ Pro W3" charset="0"/>
          <a:sym typeface="Comic Sans MS" charset="0"/>
        </a:defRPr>
      </a:lvl1pPr>
      <a:lvl2pPr marL="960120" indent="-285750" algn="l" rtl="0" eaLnBrk="0" fontAlgn="base" hangingPunct="0">
        <a:spcBef>
          <a:spcPts val="2340"/>
        </a:spcBef>
        <a:spcAft>
          <a:spcPct val="0"/>
        </a:spcAft>
        <a:buSzPct val="66000"/>
        <a:buChar char="•"/>
        <a:defRPr sz="2200">
          <a:solidFill>
            <a:schemeClr val="tx1"/>
          </a:solidFill>
          <a:latin typeface="+mn-lt"/>
          <a:ea typeface="+mn-ea"/>
          <a:sym typeface="Comic Sans MS" charset="0"/>
        </a:defRPr>
      </a:lvl2pPr>
      <a:lvl3pPr marL="1337310" indent="-285750" algn="l" rtl="0" eaLnBrk="0" fontAlgn="base" hangingPunct="0">
        <a:spcBef>
          <a:spcPts val="2340"/>
        </a:spcBef>
        <a:spcAft>
          <a:spcPct val="0"/>
        </a:spcAft>
        <a:buSzPct val="66000"/>
        <a:buChar char="•"/>
        <a:defRPr sz="2200">
          <a:solidFill>
            <a:schemeClr val="tx1"/>
          </a:solidFill>
          <a:latin typeface="+mn-lt"/>
          <a:ea typeface="+mn-ea"/>
          <a:sym typeface="Comic Sans MS" charset="0"/>
        </a:defRPr>
      </a:lvl3pPr>
      <a:lvl4pPr marL="1737360" indent="-285750" algn="l" rtl="0" eaLnBrk="0" fontAlgn="base" hangingPunct="0">
        <a:spcBef>
          <a:spcPts val="2340"/>
        </a:spcBef>
        <a:spcAft>
          <a:spcPct val="0"/>
        </a:spcAft>
        <a:buSzPct val="66000"/>
        <a:buChar char="•"/>
        <a:defRPr sz="2200">
          <a:solidFill>
            <a:schemeClr val="tx1"/>
          </a:solidFill>
          <a:latin typeface="+mn-lt"/>
          <a:ea typeface="+mn-ea"/>
          <a:sym typeface="Comic Sans MS" charset="0"/>
        </a:defRPr>
      </a:lvl4pPr>
      <a:lvl5pPr marL="2148840" indent="-285750" algn="l" rtl="0" eaLnBrk="0" fontAlgn="base" hangingPunct="0">
        <a:spcBef>
          <a:spcPts val="2340"/>
        </a:spcBef>
        <a:spcAft>
          <a:spcPct val="0"/>
        </a:spcAft>
        <a:buSzPct val="66000"/>
        <a:buChar char="•"/>
        <a:defRPr sz="2200">
          <a:solidFill>
            <a:schemeClr val="tx1"/>
          </a:solidFill>
          <a:latin typeface="+mn-lt"/>
          <a:ea typeface="+mn-ea"/>
          <a:sym typeface="Comic Sans MS" charset="0"/>
        </a:defRPr>
      </a:lvl5pPr>
      <a:lvl6pPr marL="2560320" indent="-285750" algn="l" rtl="0" fontAlgn="base">
        <a:spcBef>
          <a:spcPts val="2340"/>
        </a:spcBef>
        <a:spcAft>
          <a:spcPct val="0"/>
        </a:spcAft>
        <a:buSzPct val="66000"/>
        <a:buChar char="•"/>
        <a:defRPr sz="2200">
          <a:solidFill>
            <a:schemeClr val="tx1"/>
          </a:solidFill>
          <a:latin typeface="+mn-lt"/>
          <a:ea typeface="+mn-ea"/>
          <a:sym typeface="Comic Sans MS" charset="0"/>
        </a:defRPr>
      </a:lvl6pPr>
      <a:lvl7pPr marL="2971800" indent="-285750" algn="l" rtl="0" fontAlgn="base">
        <a:spcBef>
          <a:spcPts val="2340"/>
        </a:spcBef>
        <a:spcAft>
          <a:spcPct val="0"/>
        </a:spcAft>
        <a:buSzPct val="66000"/>
        <a:buChar char="•"/>
        <a:defRPr sz="2200">
          <a:solidFill>
            <a:schemeClr val="tx1"/>
          </a:solidFill>
          <a:latin typeface="+mn-lt"/>
          <a:ea typeface="+mn-ea"/>
          <a:sym typeface="Comic Sans MS" charset="0"/>
        </a:defRPr>
      </a:lvl7pPr>
      <a:lvl8pPr marL="3383280" indent="-285750" algn="l" rtl="0" fontAlgn="base">
        <a:spcBef>
          <a:spcPts val="2340"/>
        </a:spcBef>
        <a:spcAft>
          <a:spcPct val="0"/>
        </a:spcAft>
        <a:buSzPct val="66000"/>
        <a:buChar char="•"/>
        <a:defRPr sz="2200">
          <a:solidFill>
            <a:schemeClr val="tx1"/>
          </a:solidFill>
          <a:latin typeface="+mn-lt"/>
          <a:ea typeface="+mn-ea"/>
          <a:sym typeface="Comic Sans MS" charset="0"/>
        </a:defRPr>
      </a:lvl8pPr>
      <a:lvl9pPr marL="3794760" indent="-285750" algn="l" rtl="0" fontAlgn="base">
        <a:spcBef>
          <a:spcPts val="2340"/>
        </a:spcBef>
        <a:spcAft>
          <a:spcPct val="0"/>
        </a:spcAft>
        <a:buSzPct val="66000"/>
        <a:buChar char="•"/>
        <a:defRPr sz="2200">
          <a:solidFill>
            <a:schemeClr val="tx1"/>
          </a:solidFill>
          <a:latin typeface="+mn-lt"/>
          <a:ea typeface="+mn-ea"/>
          <a:sym typeface="Comic Sans MS" charset="0"/>
        </a:defRPr>
      </a:lvl9pPr>
    </p:bodyStyle>
    <p:otherStyle>
      <a:defPPr>
        <a:defRPr lang="en-US"/>
      </a:defPPr>
      <a:lvl1pPr marL="0" algn="l" defTabSz="411480" rtl="0" eaLnBrk="1" latinLnBrk="0" hangingPunct="1">
        <a:defRPr sz="1600" kern="1200">
          <a:solidFill>
            <a:schemeClr val="tx1"/>
          </a:solidFill>
          <a:latin typeface="+mn-lt"/>
          <a:ea typeface="+mn-ea"/>
          <a:cs typeface="+mn-cs"/>
        </a:defRPr>
      </a:lvl1pPr>
      <a:lvl2pPr marL="411480" algn="l" defTabSz="411480" rtl="0" eaLnBrk="1" latinLnBrk="0" hangingPunct="1">
        <a:defRPr sz="1600" kern="1200">
          <a:solidFill>
            <a:schemeClr val="tx1"/>
          </a:solidFill>
          <a:latin typeface="+mn-lt"/>
          <a:ea typeface="+mn-ea"/>
          <a:cs typeface="+mn-cs"/>
        </a:defRPr>
      </a:lvl2pPr>
      <a:lvl3pPr marL="822960" algn="l" defTabSz="411480" rtl="0" eaLnBrk="1" latinLnBrk="0" hangingPunct="1">
        <a:defRPr sz="1600" kern="1200">
          <a:solidFill>
            <a:schemeClr val="tx1"/>
          </a:solidFill>
          <a:latin typeface="+mn-lt"/>
          <a:ea typeface="+mn-ea"/>
          <a:cs typeface="+mn-cs"/>
        </a:defRPr>
      </a:lvl3pPr>
      <a:lvl4pPr marL="1234440" algn="l" defTabSz="411480" rtl="0" eaLnBrk="1" latinLnBrk="0" hangingPunct="1">
        <a:defRPr sz="1600" kern="1200">
          <a:solidFill>
            <a:schemeClr val="tx1"/>
          </a:solidFill>
          <a:latin typeface="+mn-lt"/>
          <a:ea typeface="+mn-ea"/>
          <a:cs typeface="+mn-cs"/>
        </a:defRPr>
      </a:lvl4pPr>
      <a:lvl5pPr marL="1645920" algn="l" defTabSz="411480" rtl="0" eaLnBrk="1" latinLnBrk="0" hangingPunct="1">
        <a:defRPr sz="1600" kern="1200">
          <a:solidFill>
            <a:schemeClr val="tx1"/>
          </a:solidFill>
          <a:latin typeface="+mn-lt"/>
          <a:ea typeface="+mn-ea"/>
          <a:cs typeface="+mn-cs"/>
        </a:defRPr>
      </a:lvl5pPr>
      <a:lvl6pPr marL="2057400" algn="l" defTabSz="411480" rtl="0" eaLnBrk="1" latinLnBrk="0" hangingPunct="1">
        <a:defRPr sz="1600" kern="1200">
          <a:solidFill>
            <a:schemeClr val="tx1"/>
          </a:solidFill>
          <a:latin typeface="+mn-lt"/>
          <a:ea typeface="+mn-ea"/>
          <a:cs typeface="+mn-cs"/>
        </a:defRPr>
      </a:lvl6pPr>
      <a:lvl7pPr marL="2468880" algn="l" defTabSz="411480" rtl="0" eaLnBrk="1" latinLnBrk="0" hangingPunct="1">
        <a:defRPr sz="1600" kern="1200">
          <a:solidFill>
            <a:schemeClr val="tx1"/>
          </a:solidFill>
          <a:latin typeface="+mn-lt"/>
          <a:ea typeface="+mn-ea"/>
          <a:cs typeface="+mn-cs"/>
        </a:defRPr>
      </a:lvl7pPr>
      <a:lvl8pPr marL="2880360" algn="l" defTabSz="411480" rtl="0" eaLnBrk="1" latinLnBrk="0" hangingPunct="1">
        <a:defRPr sz="1600" kern="1200">
          <a:solidFill>
            <a:schemeClr val="tx1"/>
          </a:solidFill>
          <a:latin typeface="+mn-lt"/>
          <a:ea typeface="+mn-ea"/>
          <a:cs typeface="+mn-cs"/>
        </a:defRPr>
      </a:lvl8pPr>
      <a:lvl9pPr marL="3291840" algn="l" defTabSz="41148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5.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79262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65469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plic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09656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71381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951632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 Center">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Center">
      <a:majorFont>
        <a:latin typeface="Comic Sans MS"/>
        <a:ea typeface="ヒラギノ角ゴ Pro W3"/>
        <a:cs typeface=""/>
      </a:majorFont>
      <a:minorFont>
        <a:latin typeface="Comic Sans M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amp; Bullets - Righ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Right">
      <a:majorFont>
        <a:latin typeface="Comic Sans MS"/>
        <a:ea typeface="ヒラギノ角ゴ Pro W3"/>
        <a:cs typeface=""/>
      </a:majorFont>
      <a:minorFont>
        <a:latin typeface="Comic Sans M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ullets">
      <a:majorFont>
        <a:latin typeface="Comic Sans MS"/>
        <a:ea typeface="ヒラギノ角ゴ Pro W3"/>
        <a:cs typeface=""/>
      </a:majorFont>
      <a:minorFont>
        <a:latin typeface="Comic Sans M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hoto - Horizontal">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a:majorFont>
        <a:latin typeface="Comic Sans MS"/>
        <a:ea typeface="ヒラギノ角ゴ Pro W3"/>
        <a:cs typeface=""/>
      </a:majorFont>
      <a:minorFont>
        <a:latin typeface="Comic Sans M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mp; 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a:majorFont>
        <a:latin typeface="Comic Sans MS"/>
        <a:ea typeface="ヒラギノ角ゴ Pro W3"/>
        <a:cs typeface=""/>
      </a:majorFont>
      <a:minorFont>
        <a:latin typeface="Comic Sans M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 - Vertical">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a:majorFont>
        <a:latin typeface="Comic Sans MS"/>
        <a:ea typeface="ヒラギノ角ゴ Pro W3"/>
        <a:cs typeface=""/>
      </a:majorFont>
      <a:minorFont>
        <a:latin typeface="Comic Sans M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 Top">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Top">
      <a:majorFont>
        <a:latin typeface="Comic Sans MS"/>
        <a:ea typeface="ヒラギノ角ゴ Pro W3"/>
        <a:cs typeface=""/>
      </a:majorFont>
      <a:minorFont>
        <a:latin typeface="Comic Sans M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ank">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lank">
      <a:majorFont>
        <a:latin typeface="Comic Sans MS"/>
        <a:ea typeface="ヒラギノ角ゴ Pro W3"/>
        <a:cs typeface=""/>
      </a:majorFont>
      <a:minorFont>
        <a:latin typeface="Comic Sans M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amp; Bullets - Lef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Left">
      <a:majorFont>
        <a:latin typeface="Comic Sans MS"/>
        <a:ea typeface="ヒラギノ角ゴ Pro W3"/>
        <a:cs typeface=""/>
      </a:majorFont>
      <a:minorFont>
        <a:latin typeface="Comic Sans M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amp; Bullets - 2 Colum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2 Column">
      <a:majorFont>
        <a:latin typeface="Comic Sans MS"/>
        <a:ea typeface="ヒラギノ角ゴ Pro W3"/>
        <a:cs typeface=""/>
      </a:majorFont>
      <a:minorFont>
        <a:latin typeface="Comic Sans M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Bullets &amp; Photo">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Bullets &amp; Photo">
      <a:majorFont>
        <a:latin typeface="Comic Sans MS"/>
        <a:ea typeface="ヒラギノ角ゴ Pro W3"/>
        <a:cs typeface=""/>
      </a:majorFont>
      <a:minorFont>
        <a:latin typeface="Comic Sans M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FF"/>
            </a:solidFill>
            <a:effectLst/>
            <a:latin typeface="Comic Sans MS" charset="0"/>
            <a:ea typeface="ヒラギノ角ゴ Pro W3" charset="0"/>
            <a:sym typeface="Comic Sans M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2019</TotalTime>
  <Pages>0</Pages>
  <Words>219</Words>
  <Characters>0</Characters>
  <Application>Microsoft Macintosh PowerPoint</Application>
  <PresentationFormat>On-screen Show (4:3)</PresentationFormat>
  <Lines>0</Lines>
  <Paragraphs>10</Paragraphs>
  <Slides>5</Slides>
  <Notes>5</Notes>
  <HiddenSlides>0</HiddenSlides>
  <MMClips>0</MMClips>
  <ScaleCrop>false</ScaleCrop>
  <HeadingPairs>
    <vt:vector size="4" baseType="variant">
      <vt:variant>
        <vt:lpstr>Theme</vt:lpstr>
      </vt:variant>
      <vt:variant>
        <vt:i4>12</vt:i4>
      </vt:variant>
      <vt:variant>
        <vt:lpstr>Slide Titles</vt:lpstr>
      </vt:variant>
      <vt:variant>
        <vt:i4>5</vt:i4>
      </vt:variant>
    </vt:vector>
  </HeadingPairs>
  <TitlesOfParts>
    <vt:vector size="17" baseType="lpstr">
      <vt:lpstr>Title - Center</vt:lpstr>
      <vt:lpstr>Photo - Horizontal</vt:lpstr>
      <vt:lpstr>Title &amp; Bullets</vt:lpstr>
      <vt:lpstr>Photo - Vertical</vt:lpstr>
      <vt:lpstr>Title - Top</vt:lpstr>
      <vt:lpstr>Blank</vt:lpstr>
      <vt:lpstr>Title &amp; Bullets - Left</vt:lpstr>
      <vt:lpstr>Title &amp; Bullets - 2 Column</vt:lpstr>
      <vt:lpstr>Title, Bullets &amp; Photo</vt:lpstr>
      <vt:lpstr>Title &amp; Bullets - Right</vt:lpstr>
      <vt:lpstr>Bullets</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GTD</dc:title>
  <dc:subject/>
  <dc:creator/>
  <cp:keywords/>
  <dc:description/>
  <cp:lastModifiedBy>Mark Tittley</cp:lastModifiedBy>
  <cp:revision>141</cp:revision>
  <dcterms:modified xsi:type="dcterms:W3CDTF">2017-08-06T11:45:32Z</dcterms:modified>
</cp:coreProperties>
</file>