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793" r:id="rId12"/>
  </p:sldMasterIdLst>
  <p:notesMasterIdLst>
    <p:notesMasterId r:id="rId17"/>
  </p:notesMasterIdLst>
  <p:sldIdLst>
    <p:sldId id="511" r:id="rId13"/>
    <p:sldId id="689" r:id="rId14"/>
    <p:sldId id="690" r:id="rId15"/>
    <p:sldId id="69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1pPr>
    <a:lvl2pPr marL="411480" algn="ctr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2pPr>
    <a:lvl3pPr marL="822960" algn="ctr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3pPr>
    <a:lvl4pPr marL="1234440" algn="ctr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4pPr>
    <a:lvl5pPr marL="1645920" algn="ctr" rtl="0" fontAlgn="base">
      <a:spcBef>
        <a:spcPct val="0"/>
      </a:spcBef>
      <a:spcAft>
        <a:spcPct val="0"/>
      </a:spcAft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5pPr>
    <a:lvl6pPr marL="2057400" algn="l" defTabSz="411480" rtl="0" eaLnBrk="1" latinLnBrk="0" hangingPunct="1"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6pPr>
    <a:lvl7pPr marL="2468880" algn="l" defTabSz="411480" rtl="0" eaLnBrk="1" latinLnBrk="0" hangingPunct="1"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7pPr>
    <a:lvl8pPr marL="2880360" algn="l" defTabSz="411480" rtl="0" eaLnBrk="1" latinLnBrk="0" hangingPunct="1"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8pPr>
    <a:lvl9pPr marL="3291840" algn="l" defTabSz="411480" rtl="0" eaLnBrk="1" latinLnBrk="0" hangingPunct="1">
      <a:defRPr sz="2900" kern="1200">
        <a:solidFill>
          <a:srgbClr val="FFFFFF"/>
        </a:solidFill>
        <a:latin typeface="Comic Sans MS" charset="0"/>
        <a:ea typeface="ヒラギノ角ゴ Pro W3" charset="0"/>
        <a:cs typeface="ヒラギノ角ゴ Pro W3" charset="0"/>
        <a:sym typeface="Comic Sans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2" autoAdjust="0"/>
    <p:restoredTop sz="88530" autoAdjust="0"/>
  </p:normalViewPr>
  <p:slideViewPr>
    <p:cSldViewPr>
      <p:cViewPr varScale="1">
        <p:scale>
          <a:sx n="66" d="100"/>
          <a:sy n="66" d="100"/>
        </p:scale>
        <p:origin x="-104" y="-488"/>
      </p:cViewPr>
      <p:guideLst>
        <p:guide orient="horz" pos="2405"/>
        <p:guide orient="horz" pos="1426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A1E9-50C9-8945-A303-CC7D6F174A32}" type="datetimeFigureOut">
              <a:rPr lang="en-US" smtClean="0"/>
              <a:t>17/08/06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93C2-5522-E249-A44F-C623B20A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EMPOWER: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phase in our disciplemaking strategy is to Empower teens to minister. We have three interventions at this level of our disciplemaking strategy: (1) Event Leadership, (2) Leadership Team and (3) Connect Leaders.</a:t>
            </a:r>
            <a:endParaRPr lang="en-Z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solidFill>
                  <a:prstClr val="black"/>
                </a:solidFill>
                <a:latin typeface="Calibri" charset="0"/>
              </a:rPr>
              <a:pPr eaLnBrk="1" hangingPunct="1"/>
              <a:t>1</a:t>
            </a:fld>
            <a:endParaRPr lang="en-ZA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(1) Event Leadership. </a:t>
            </a:r>
            <a:r>
              <a:rPr lang="en-US" dirty="0" smtClean="0"/>
              <a:t>We use the Establish Event on Sunday mornings</a:t>
            </a:r>
            <a:r>
              <a:rPr lang="en-US" baseline="0" dirty="0" smtClean="0"/>
              <a:t> to empower teens for ministry - by having them do the Welcome, Offering, Announcements and give Testimonies - and even preaching.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(2) Leadership Team. </a:t>
            </a:r>
            <a:r>
              <a:rPr lang="en-US" dirty="0" smtClean="0"/>
              <a:t>High Schoolers serve on the leadership team and help to</a:t>
            </a:r>
            <a:r>
              <a:rPr lang="en-US" baseline="0" dirty="0" smtClean="0"/>
              <a:t> shape the direction of the ministry and plan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Connect Leaders.</a:t>
            </a:r>
            <a:r>
              <a:rPr lang="en-US" sz="11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 leaders are each responsible to lead a small group on Friday nights – the groups are no larger than 4 or 5 teens and the leaders are given the small group questions a few days before the event.</a:t>
            </a:r>
            <a:endParaRPr lang="en-Z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9065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4151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601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3687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11664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240" y="2068830"/>
            <a:ext cx="138303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9430" y="2068830"/>
            <a:ext cx="138303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116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0003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659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26566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971246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87348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177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62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35040" cy="452628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6187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48590"/>
            <a:ext cx="1840230" cy="59550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48590"/>
            <a:ext cx="5383530" cy="59550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5459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9227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1317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  <a:prstGeom prst="rect">
            <a:avLst/>
          </a:prstGeom>
        </p:spPr>
        <p:txBody>
          <a:bodyPr vert="horz" lIns="82296" tIns="41148" rIns="82296" bIns="41148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15779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742950"/>
            <a:ext cx="3611880" cy="536067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742950"/>
            <a:ext cx="3611880" cy="536067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121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880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64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2365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75484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38748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90583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20891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2930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583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0858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85710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0292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447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0062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05427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20281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9319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35836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070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691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35040" cy="486918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7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01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904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04834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2068830"/>
            <a:ext cx="361188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8830"/>
            <a:ext cx="361188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209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717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439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0413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07501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49466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54651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007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48590"/>
            <a:ext cx="1840230" cy="59550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48590"/>
            <a:ext cx="5383530" cy="59550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328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0678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458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01291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0" y="3474720"/>
            <a:ext cx="2051685" cy="21488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1755" y="3474720"/>
            <a:ext cx="2051685" cy="21488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6437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622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010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548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50612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92408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10045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769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3308" y="1257300"/>
            <a:ext cx="1060133" cy="43662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910" y="1257300"/>
            <a:ext cx="3043238" cy="43662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2586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004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8239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55514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825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6835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574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810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73328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18453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384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936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590"/>
            <a:ext cx="2057400" cy="59778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590"/>
            <a:ext cx="6035040" cy="597789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9244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680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426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  <a:prstGeom prst="rect">
            <a:avLst/>
          </a:prstGeom>
        </p:spPr>
        <p:txBody>
          <a:bodyPr vert="horz" lIns="82296" tIns="41148" rIns="82296" bIns="41148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20881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0183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7541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583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172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12083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04585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  <a:prstGeom prst="rect">
            <a:avLst/>
          </a:prstGeom>
        </p:spPr>
        <p:txBody>
          <a:bodyPr vert="horz" lIns="82296" tIns="41148" rIns="82296" bIns="4114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92192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825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3399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555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391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14926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0787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2068830"/>
            <a:ext cx="172593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4630" y="2068830"/>
            <a:ext cx="172593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559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078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866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97312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654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8385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056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48590"/>
            <a:ext cx="1840230" cy="59550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48590"/>
            <a:ext cx="5383530" cy="59550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482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202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734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  <a:prstGeom prst="rect">
            <a:avLst/>
          </a:prstGeom>
        </p:spPr>
        <p:txBody>
          <a:bodyPr vert="horz" lIns="82296" tIns="41148" rIns="82296" bIns="4114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47847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16885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2068830"/>
            <a:ext cx="361188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8830"/>
            <a:ext cx="361188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001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687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2207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0376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06313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37201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63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48590"/>
            <a:ext cx="1840230" cy="59550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48590"/>
            <a:ext cx="5383530" cy="59550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275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757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  <a:prstGeom prst="rect">
            <a:avLst/>
          </a:prstGeom>
        </p:spPr>
        <p:txBody>
          <a:bodyPr vert="horz"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16435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5684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17459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2068830"/>
            <a:ext cx="172593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4630" y="2068830"/>
            <a:ext cx="1725930" cy="40347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210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070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072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34373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6053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>
              <a:sym typeface="Comic Sans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40511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469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48590"/>
            <a:ext cx="1840230" cy="59550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48590"/>
            <a:ext cx="5383530" cy="59550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678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2537460"/>
            <a:ext cx="736092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308610" indent="-30861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668655" indent="-25717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028700" indent="-20574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440180" indent="-20574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1851660" indent="-20574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48590"/>
            <a:ext cx="736092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240" y="2068830"/>
            <a:ext cx="2903220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text styles</a:t>
            </a:r>
          </a:p>
          <a:p>
            <a:pPr lvl="1"/>
            <a:r>
              <a:rPr lang="en-US">
                <a:sym typeface="Comic Sans MS" charset="0"/>
              </a:rPr>
              <a:t>Second level</a:t>
            </a:r>
          </a:p>
          <a:p>
            <a:pPr lvl="2"/>
            <a:r>
              <a:rPr lang="en-US">
                <a:sym typeface="Comic Sans MS" charset="0"/>
              </a:rPr>
              <a:t>Third level</a:t>
            </a:r>
          </a:p>
          <a:p>
            <a:pPr lvl="3"/>
            <a:r>
              <a:rPr lang="en-US">
                <a:sym typeface="Comic Sans MS" charset="0"/>
              </a:rPr>
              <a:t>Fourth level</a:t>
            </a:r>
          </a:p>
          <a:p>
            <a:pPr lvl="4"/>
            <a:r>
              <a:rPr lang="en-US">
                <a:sym typeface="Comic Sans M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57150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96012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3731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3736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14884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56032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297180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38328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79476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742950"/>
            <a:ext cx="7360920" cy="53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text styles</a:t>
            </a:r>
          </a:p>
          <a:p>
            <a:pPr lvl="1"/>
            <a:r>
              <a:rPr lang="en-US">
                <a:sym typeface="Comic Sans MS" charset="0"/>
              </a:rPr>
              <a:t>Second level</a:t>
            </a:r>
          </a:p>
          <a:p>
            <a:pPr lvl="2"/>
            <a:r>
              <a:rPr lang="en-US">
                <a:sym typeface="Comic Sans MS" charset="0"/>
              </a:rPr>
              <a:t>Third level</a:t>
            </a:r>
          </a:p>
          <a:p>
            <a:pPr lvl="3"/>
            <a:r>
              <a:rPr lang="en-US">
                <a:sym typeface="Comic Sans MS" charset="0"/>
              </a:rPr>
              <a:t>Fourth level</a:t>
            </a:r>
          </a:p>
          <a:p>
            <a:pPr lvl="4"/>
            <a:r>
              <a:rPr lang="en-US">
                <a:sym typeface="Comic Sans M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591503" indent="-305753" algn="l" rtl="0" eaLnBrk="0" fontAlgn="base" hangingPunct="0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980123" indent="-305753" algn="l" rtl="0" eaLnBrk="0" fontAlgn="base" hangingPunct="0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57313" indent="-305753" algn="l" rtl="0" eaLnBrk="0" fontAlgn="base" hangingPunct="0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57363" indent="-305753" algn="l" rtl="0" eaLnBrk="0" fontAlgn="base" hangingPunct="0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168843" indent="-305753" algn="l" rtl="0" eaLnBrk="0" fontAlgn="base" hangingPunct="0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580323" indent="-305753" algn="l" rtl="0" fontAlgn="base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2991803" indent="-305753" algn="l" rtl="0" fontAlgn="base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403283" indent="-305753" algn="l" rtl="0" fontAlgn="base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814763" indent="-305753" algn="l" rtl="0" fontAlgn="base">
        <a:spcBef>
          <a:spcPts val="405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F1C3725-5453-3542-A19C-130A3E12A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17/08/06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577164D-674C-2F41-B1F2-272353E1E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5177790"/>
            <a:ext cx="7360920" cy="12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308610" indent="-30861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668655" indent="-257175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028700" indent="-20574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440180" indent="-20574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1851660" indent="-20574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48590"/>
            <a:ext cx="736092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2068830"/>
            <a:ext cx="7360920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text styles</a:t>
            </a:r>
          </a:p>
          <a:p>
            <a:pPr lvl="1"/>
            <a:r>
              <a:rPr lang="en-US">
                <a:sym typeface="Comic Sans MS" charset="0"/>
              </a:rPr>
              <a:t>Second level</a:t>
            </a:r>
          </a:p>
          <a:p>
            <a:pPr lvl="2"/>
            <a:r>
              <a:rPr lang="en-US">
                <a:sym typeface="Comic Sans MS" charset="0"/>
              </a:rPr>
              <a:t>Third level</a:t>
            </a:r>
          </a:p>
          <a:p>
            <a:pPr lvl="3"/>
            <a:r>
              <a:rPr lang="en-US">
                <a:sym typeface="Comic Sans MS" charset="0"/>
              </a:rPr>
              <a:t>Fourth level</a:t>
            </a:r>
          </a:p>
          <a:p>
            <a:pPr lvl="4"/>
            <a:r>
              <a:rPr lang="en-US">
                <a:sym typeface="Comic Sans M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59150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98012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5731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5736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16884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58032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299180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40328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81476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910" y="3474720"/>
            <a:ext cx="424053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text styles</a:t>
            </a:r>
          </a:p>
          <a:p>
            <a:pPr lvl="1"/>
            <a:r>
              <a:rPr lang="en-US">
                <a:sym typeface="Comic Sans MS" charset="0"/>
              </a:rPr>
              <a:t>Second level</a:t>
            </a:r>
          </a:p>
          <a:p>
            <a:pPr lvl="2"/>
            <a:r>
              <a:rPr lang="en-US">
                <a:sym typeface="Comic Sans MS" charset="0"/>
              </a:rPr>
              <a:t>Third level</a:t>
            </a:r>
          </a:p>
          <a:p>
            <a:pPr lvl="3"/>
            <a:r>
              <a:rPr lang="en-US">
                <a:sym typeface="Comic Sans MS" charset="0"/>
              </a:rPr>
              <a:t>Fourth level</a:t>
            </a:r>
          </a:p>
          <a:p>
            <a:pPr lvl="4"/>
            <a:r>
              <a:rPr lang="en-US">
                <a:sym typeface="Comic Sans MS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910" y="1257300"/>
            <a:ext cx="424053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308610" indent="-30861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668655" indent="-257175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028700" indent="-20574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440180" indent="-20574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1851660" indent="-20574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48590"/>
            <a:ext cx="736092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62579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101441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9160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9165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20313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61461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302609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43757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84905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62579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101441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9160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9165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203133" indent="-305753" algn="l" rtl="0" eaLnBrk="0" fontAlgn="base" hangingPunct="0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61461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302609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43757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849053" indent="-305753" algn="l" rtl="0" fontAlgn="base">
        <a:spcBef>
          <a:spcPts val="2070"/>
        </a:spcBef>
        <a:spcAft>
          <a:spcPct val="0"/>
        </a:spcAft>
        <a:buSzPct val="66000"/>
        <a:buChar char="•"/>
        <a:defRPr sz="25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48590"/>
            <a:ext cx="736092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2068830"/>
            <a:ext cx="3589020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text styles</a:t>
            </a:r>
          </a:p>
          <a:p>
            <a:pPr lvl="1"/>
            <a:r>
              <a:rPr lang="en-US">
                <a:sym typeface="Comic Sans MS" charset="0"/>
              </a:rPr>
              <a:t>Second level</a:t>
            </a:r>
          </a:p>
          <a:p>
            <a:pPr lvl="2"/>
            <a:r>
              <a:rPr lang="en-US">
                <a:sym typeface="Comic Sans MS" charset="0"/>
              </a:rPr>
              <a:t>Third level</a:t>
            </a:r>
          </a:p>
          <a:p>
            <a:pPr lvl="3"/>
            <a:r>
              <a:rPr lang="en-US">
                <a:sym typeface="Comic Sans MS" charset="0"/>
              </a:rPr>
              <a:t>Fourth level</a:t>
            </a:r>
          </a:p>
          <a:p>
            <a:pPr lvl="4"/>
            <a:r>
              <a:rPr lang="en-US">
                <a:sym typeface="Comic Sans M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57150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96012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3731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3736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14884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56032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297180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38328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79476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48590"/>
            <a:ext cx="736092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2068830"/>
            <a:ext cx="7360920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text styles</a:t>
            </a:r>
          </a:p>
          <a:p>
            <a:pPr lvl="1"/>
            <a:r>
              <a:rPr lang="en-US">
                <a:sym typeface="Comic Sans MS" charset="0"/>
              </a:rPr>
              <a:t>Second level</a:t>
            </a:r>
          </a:p>
          <a:p>
            <a:pPr lvl="2"/>
            <a:r>
              <a:rPr lang="en-US">
                <a:sym typeface="Comic Sans MS" charset="0"/>
              </a:rPr>
              <a:t>Third level</a:t>
            </a:r>
          </a:p>
          <a:p>
            <a:pPr lvl="3"/>
            <a:r>
              <a:rPr lang="en-US">
                <a:sym typeface="Comic Sans MS" charset="0"/>
              </a:rPr>
              <a:t>Fourth level</a:t>
            </a:r>
          </a:p>
          <a:p>
            <a:pPr lvl="4"/>
            <a:r>
              <a:rPr lang="en-US">
                <a:sym typeface="Comic Sans M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57150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96012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3731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3736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14884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56032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297180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38328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79476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48590"/>
            <a:ext cx="736092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2068830"/>
            <a:ext cx="3589020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mic Sans MS" charset="0"/>
              </a:rPr>
              <a:t>Click to edit Master text styles</a:t>
            </a:r>
          </a:p>
          <a:p>
            <a:pPr lvl="1"/>
            <a:r>
              <a:rPr lang="en-US">
                <a:sym typeface="Comic Sans MS" charset="0"/>
              </a:rPr>
              <a:t>Second level</a:t>
            </a:r>
          </a:p>
          <a:p>
            <a:pPr lvl="2"/>
            <a:r>
              <a:rPr lang="en-US">
                <a:sym typeface="Comic Sans MS" charset="0"/>
              </a:rPr>
              <a:t>Third level</a:t>
            </a:r>
          </a:p>
          <a:p>
            <a:pPr lvl="3"/>
            <a:r>
              <a:rPr lang="en-US">
                <a:sym typeface="Comic Sans MS" charset="0"/>
              </a:rPr>
              <a:t>Fourth level</a:t>
            </a:r>
          </a:p>
          <a:p>
            <a:pPr lvl="4"/>
            <a:r>
              <a:rPr lang="en-US">
                <a:sym typeface="Comic Sans M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ヒラギノ角ゴ Pro W3" charset="0"/>
          <a:sym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cs typeface="ヒラギノ角ゴ Pro W3" charset="0"/>
          <a:sym typeface="Comic Sans M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mic Sans MS" charset="0"/>
          <a:ea typeface="ヒラギノ角ゴ Pro W3" charset="0"/>
          <a:sym typeface="Comic Sans MS" charset="0"/>
        </a:defRPr>
      </a:lvl9pPr>
    </p:titleStyle>
    <p:bodyStyle>
      <a:lvl1pPr marL="57150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cs typeface="ヒラギノ角ゴ Pro W3" charset="0"/>
          <a:sym typeface="Comic Sans MS" charset="0"/>
        </a:defRPr>
      </a:lvl1pPr>
      <a:lvl2pPr marL="96012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2pPr>
      <a:lvl3pPr marL="133731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3pPr>
      <a:lvl4pPr marL="173736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4pPr>
      <a:lvl5pPr marL="2148840" indent="-285750" algn="l" rtl="0" eaLnBrk="0" fontAlgn="base" hangingPunct="0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5pPr>
      <a:lvl6pPr marL="256032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6pPr>
      <a:lvl7pPr marL="297180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7pPr>
      <a:lvl8pPr marL="338328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8pPr>
      <a:lvl9pPr marL="3794760" indent="-285750" algn="l" rtl="0" fontAlgn="base">
        <a:spcBef>
          <a:spcPts val="2340"/>
        </a:spcBef>
        <a:spcAft>
          <a:spcPct val="0"/>
        </a:spcAft>
        <a:buSzPct val="66000"/>
        <a:buChar char="•"/>
        <a:defRPr sz="2200">
          <a:solidFill>
            <a:schemeClr val="tx1"/>
          </a:solidFill>
          <a:latin typeface="+mn-lt"/>
          <a:ea typeface="+mn-ea"/>
          <a:sym typeface="Comic Sans M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11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mic Sans MS"/>
        <a:ea typeface="ヒラギノ角ゴ Pro W3"/>
        <a:cs typeface=""/>
      </a:majorFont>
      <a:minorFont>
        <a:latin typeface="Comic Sans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omic Sans MS" charset="0"/>
            <a:ea typeface="ヒラギノ角ゴ Pro W3" charset="0"/>
            <a:sym typeface="Comic Sans M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Pages>0</Pages>
  <Words>160</Words>
  <Characters>0</Characters>
  <Application>Microsoft Macintosh PowerPoint</Application>
  <PresentationFormat>On-screen Show (4:3)</PresentationFormat>
  <Lines>0</Lines>
  <Paragraphs>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Title - Center</vt:lpstr>
      <vt:lpstr>Photo - Horizontal</vt:lpstr>
      <vt:lpstr>Title &amp; Bullets</vt:lpstr>
      <vt:lpstr>Photo - Vertical</vt:lpstr>
      <vt:lpstr>Title - Top</vt:lpstr>
      <vt:lpstr>Blank</vt:lpstr>
      <vt:lpstr>Title &amp; Bullets - Left</vt:lpstr>
      <vt:lpstr>Title &amp; Bullets - 2 Column</vt:lpstr>
      <vt:lpstr>Title, Bullets &amp; Photo</vt:lpstr>
      <vt:lpstr>Title &amp; Bullets - Right</vt:lpstr>
      <vt:lpstr>Bullets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GTD</dc:title>
  <dc:subject/>
  <dc:creator/>
  <cp:keywords/>
  <dc:description/>
  <cp:lastModifiedBy>Mark Tittley</cp:lastModifiedBy>
  <cp:revision>142</cp:revision>
  <dcterms:modified xsi:type="dcterms:W3CDTF">2017-08-06T11:59:46Z</dcterms:modified>
</cp:coreProperties>
</file>