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Lst>
  <p:notesMasterIdLst>
    <p:notesMasterId r:id="rId127"/>
  </p:notesMasterIdLst>
  <p:sldIdLst>
    <p:sldId id="269" r:id="rId13"/>
    <p:sldId id="326" r:id="rId14"/>
    <p:sldId id="325" r:id="rId15"/>
    <p:sldId id="311" r:id="rId16"/>
    <p:sldId id="285" r:id="rId17"/>
    <p:sldId id="274" r:id="rId18"/>
    <p:sldId id="309" r:id="rId19"/>
    <p:sldId id="312" r:id="rId20"/>
    <p:sldId id="313" r:id="rId21"/>
    <p:sldId id="314" r:id="rId22"/>
    <p:sldId id="315" r:id="rId23"/>
    <p:sldId id="316" r:id="rId24"/>
    <p:sldId id="317" r:id="rId25"/>
    <p:sldId id="328" r:id="rId26"/>
    <p:sldId id="329" r:id="rId27"/>
    <p:sldId id="320" r:id="rId28"/>
    <p:sldId id="319" r:id="rId29"/>
    <p:sldId id="321" r:id="rId30"/>
    <p:sldId id="293" r:id="rId31"/>
    <p:sldId id="294" r:id="rId32"/>
    <p:sldId id="295" r:id="rId33"/>
    <p:sldId id="296" r:id="rId34"/>
    <p:sldId id="258" r:id="rId35"/>
    <p:sldId id="297" r:id="rId36"/>
    <p:sldId id="260" r:id="rId37"/>
    <p:sldId id="302" r:id="rId38"/>
    <p:sldId id="262" r:id="rId39"/>
    <p:sldId id="264" r:id="rId40"/>
    <p:sldId id="303" r:id="rId41"/>
    <p:sldId id="324" r:id="rId42"/>
    <p:sldId id="305" r:id="rId43"/>
    <p:sldId id="306" r:id="rId44"/>
    <p:sldId id="266" r:id="rId45"/>
    <p:sldId id="322" r:id="rId46"/>
    <p:sldId id="323" r:id="rId47"/>
    <p:sldId id="298" r:id="rId48"/>
    <p:sldId id="299" r:id="rId49"/>
    <p:sldId id="300" r:id="rId50"/>
    <p:sldId id="330" r:id="rId51"/>
    <p:sldId id="331" r:id="rId52"/>
    <p:sldId id="332" r:id="rId53"/>
    <p:sldId id="333" r:id="rId54"/>
    <p:sldId id="334" r:id="rId55"/>
    <p:sldId id="411" r:id="rId56"/>
    <p:sldId id="335" r:id="rId57"/>
    <p:sldId id="336" r:id="rId58"/>
    <p:sldId id="412" r:id="rId59"/>
    <p:sldId id="337" r:id="rId60"/>
    <p:sldId id="338" r:id="rId61"/>
    <p:sldId id="339" r:id="rId62"/>
    <p:sldId id="340" r:id="rId63"/>
    <p:sldId id="341" r:id="rId64"/>
    <p:sldId id="342" r:id="rId65"/>
    <p:sldId id="343" r:id="rId66"/>
    <p:sldId id="344" r:id="rId67"/>
    <p:sldId id="345" r:id="rId68"/>
    <p:sldId id="346" r:id="rId69"/>
    <p:sldId id="347" r:id="rId70"/>
    <p:sldId id="348" r:id="rId71"/>
    <p:sldId id="349" r:id="rId72"/>
    <p:sldId id="350" r:id="rId73"/>
    <p:sldId id="351" r:id="rId74"/>
    <p:sldId id="352" r:id="rId75"/>
    <p:sldId id="353" r:id="rId76"/>
    <p:sldId id="354" r:id="rId77"/>
    <p:sldId id="355" r:id="rId78"/>
    <p:sldId id="356" r:id="rId79"/>
    <p:sldId id="357" r:id="rId80"/>
    <p:sldId id="358"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413" r:id="rId97"/>
    <p:sldId id="374" r:id="rId98"/>
    <p:sldId id="414" r:id="rId99"/>
    <p:sldId id="375" r:id="rId100"/>
    <p:sldId id="41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416" r:id="rId115"/>
    <p:sldId id="389" r:id="rId116"/>
    <p:sldId id="417" r:id="rId117"/>
    <p:sldId id="390" r:id="rId118"/>
    <p:sldId id="418" r:id="rId119"/>
    <p:sldId id="391" r:id="rId120"/>
    <p:sldId id="392" r:id="rId121"/>
    <p:sldId id="419" r:id="rId122"/>
    <p:sldId id="393" r:id="rId123"/>
    <p:sldId id="394" r:id="rId124"/>
    <p:sldId id="420" r:id="rId125"/>
    <p:sldId id="410" r:id="rId126"/>
  </p:sldIdLst>
  <p:sldSz cx="9144000" cy="6858000" type="screen4x3"/>
  <p:notesSz cx="6858000" cy="9144000"/>
  <p:defaultTextStyle>
    <a:defPPr>
      <a:defRPr lang="en-US"/>
    </a:defPPr>
    <a:lvl1pPr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1pPr>
    <a:lvl2pPr marL="41148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2pPr>
    <a:lvl3pPr marL="82296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3pPr>
    <a:lvl4pPr marL="123444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4pPr>
    <a:lvl5pPr marL="1645920" algn="ctr" rtl="0" fontAlgn="base">
      <a:spcBef>
        <a:spcPct val="0"/>
      </a:spcBef>
      <a:spcAft>
        <a:spcPct val="0"/>
      </a:spcAft>
      <a:defRPr sz="2900" kern="1200">
        <a:solidFill>
          <a:srgbClr val="FFFFFF"/>
        </a:solidFill>
        <a:latin typeface="Comic Sans MS" charset="0"/>
        <a:ea typeface="ヒラギノ角ゴ Pro W3" charset="0"/>
        <a:cs typeface="ヒラギノ角ゴ Pro W3" charset="0"/>
        <a:sym typeface="Comic Sans MS" charset="0"/>
      </a:defRPr>
    </a:lvl5pPr>
    <a:lvl6pPr marL="205740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6pPr>
    <a:lvl7pPr marL="246888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7pPr>
    <a:lvl8pPr marL="288036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8pPr>
    <a:lvl9pPr marL="3291840" algn="l" defTabSz="411480" rtl="0" eaLnBrk="1" latinLnBrk="0" hangingPunct="1">
      <a:defRPr sz="2900" kern="1200">
        <a:solidFill>
          <a:srgbClr val="FFFFFF"/>
        </a:solidFill>
        <a:latin typeface="Comic Sans MS" charset="0"/>
        <a:ea typeface="ヒラギノ角ゴ Pro W3" charset="0"/>
        <a:cs typeface="ヒラギノ角ゴ Pro W3" charset="0"/>
        <a:sym typeface="Comic Sans M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8" autoAdjust="0"/>
    <p:restoredTop sz="92778" autoAdjust="0"/>
  </p:normalViewPr>
  <p:slideViewPr>
    <p:cSldViewPr>
      <p:cViewPr varScale="1">
        <p:scale>
          <a:sx n="91" d="100"/>
          <a:sy n="91" d="100"/>
        </p:scale>
        <p:origin x="-320" y="-112"/>
      </p:cViewPr>
      <p:guideLst>
        <p:guide orient="horz" pos="2405"/>
        <p:guide orient="horz" pos="1426"/>
        <p:guide pos="28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notesMaster" Target="notesMasters/notesMaster1.xml"/><Relationship Id="rId128" Type="http://schemas.openxmlformats.org/officeDocument/2006/relationships/printerSettings" Target="printerSettings/printerSettings1.bin"/><Relationship Id="rId129" Type="http://schemas.openxmlformats.org/officeDocument/2006/relationships/presProps" Target="presProps.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00" Type="http://schemas.openxmlformats.org/officeDocument/2006/relationships/slide" Target="slides/slide88.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16A1E9-50C9-8945-A303-CC7D6F174A32}" type="datetimeFigureOut">
              <a:rPr lang="en-US" smtClean="0"/>
              <a:t>16/07/04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4193C2-5522-E249-A44F-C623B20A76E1}" type="slidenum">
              <a:rPr lang="en-US" smtClean="0"/>
              <a:t>‹#›</a:t>
            </a:fld>
            <a:endParaRPr lang="en-US"/>
          </a:p>
        </p:txBody>
      </p:sp>
    </p:spTree>
    <p:extLst>
      <p:ext uri="{BB962C8B-B14F-4D97-AF65-F5344CB8AC3E}">
        <p14:creationId xmlns:p14="http://schemas.microsoft.com/office/powerpoint/2010/main" val="829243757"/>
      </p:ext>
    </p:extLst>
  </p:cSld>
  <p:clrMap bg1="lt1" tx1="dk1" bg2="lt2" tx2="dk2" accent1="accent1" accent2="accent2" accent3="accent3" accent4="accent4" accent5="accent5" accent6="accent6" hlink="hlink" folHlink="folHlink"/>
  <p:notesStyle>
    <a:lvl1pPr marL="0" algn="l" defTabSz="411480" rtl="0" eaLnBrk="1" latinLnBrk="0" hangingPunct="1">
      <a:defRPr sz="1100" kern="1200">
        <a:solidFill>
          <a:schemeClr val="tx1"/>
        </a:solidFill>
        <a:latin typeface="+mn-lt"/>
        <a:ea typeface="+mn-ea"/>
        <a:cs typeface="+mn-cs"/>
      </a:defRPr>
    </a:lvl1pPr>
    <a:lvl2pPr marL="411480" algn="l" defTabSz="411480" rtl="0" eaLnBrk="1" latinLnBrk="0" hangingPunct="1">
      <a:defRPr sz="1100" kern="1200">
        <a:solidFill>
          <a:schemeClr val="tx1"/>
        </a:solidFill>
        <a:latin typeface="+mn-lt"/>
        <a:ea typeface="+mn-ea"/>
        <a:cs typeface="+mn-cs"/>
      </a:defRPr>
    </a:lvl2pPr>
    <a:lvl3pPr marL="822960" algn="l" defTabSz="411480" rtl="0" eaLnBrk="1" latinLnBrk="0" hangingPunct="1">
      <a:defRPr sz="1100" kern="1200">
        <a:solidFill>
          <a:schemeClr val="tx1"/>
        </a:solidFill>
        <a:latin typeface="+mn-lt"/>
        <a:ea typeface="+mn-ea"/>
        <a:cs typeface="+mn-cs"/>
      </a:defRPr>
    </a:lvl3pPr>
    <a:lvl4pPr marL="1234440" algn="l" defTabSz="411480" rtl="0" eaLnBrk="1" latinLnBrk="0" hangingPunct="1">
      <a:defRPr sz="1100" kern="1200">
        <a:solidFill>
          <a:schemeClr val="tx1"/>
        </a:solidFill>
        <a:latin typeface="+mn-lt"/>
        <a:ea typeface="+mn-ea"/>
        <a:cs typeface="+mn-cs"/>
      </a:defRPr>
    </a:lvl4pPr>
    <a:lvl5pPr marL="1645920" algn="l" defTabSz="411480" rtl="0" eaLnBrk="1" latinLnBrk="0" hangingPunct="1">
      <a:defRPr sz="1100" kern="1200">
        <a:solidFill>
          <a:schemeClr val="tx1"/>
        </a:solidFill>
        <a:latin typeface="+mn-lt"/>
        <a:ea typeface="+mn-ea"/>
        <a:cs typeface="+mn-cs"/>
      </a:defRPr>
    </a:lvl5pPr>
    <a:lvl6pPr marL="2057400" algn="l" defTabSz="411480" rtl="0" eaLnBrk="1" latinLnBrk="0" hangingPunct="1">
      <a:defRPr sz="1100" kern="1200">
        <a:solidFill>
          <a:schemeClr val="tx1"/>
        </a:solidFill>
        <a:latin typeface="+mn-lt"/>
        <a:ea typeface="+mn-ea"/>
        <a:cs typeface="+mn-cs"/>
      </a:defRPr>
    </a:lvl6pPr>
    <a:lvl7pPr marL="2468880" algn="l" defTabSz="411480" rtl="0" eaLnBrk="1" latinLnBrk="0" hangingPunct="1">
      <a:defRPr sz="1100" kern="1200">
        <a:solidFill>
          <a:schemeClr val="tx1"/>
        </a:solidFill>
        <a:latin typeface="+mn-lt"/>
        <a:ea typeface="+mn-ea"/>
        <a:cs typeface="+mn-cs"/>
      </a:defRPr>
    </a:lvl7pPr>
    <a:lvl8pPr marL="2880360" algn="l" defTabSz="411480" rtl="0" eaLnBrk="1" latinLnBrk="0" hangingPunct="1">
      <a:defRPr sz="1100" kern="1200">
        <a:solidFill>
          <a:schemeClr val="tx1"/>
        </a:solidFill>
        <a:latin typeface="+mn-lt"/>
        <a:ea typeface="+mn-ea"/>
        <a:cs typeface="+mn-cs"/>
      </a:defRPr>
    </a:lvl8pPr>
    <a:lvl9pPr marL="3291840" algn="l" defTabSz="41148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Watch_Dogs is a popular game among teens.</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1</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12</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13</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Manage Your Actions. </a:t>
            </a:r>
            <a:endParaRPr lang="en-US" sz="1200" dirty="0"/>
          </a:p>
        </p:txBody>
      </p:sp>
      <p:sp>
        <p:nvSpPr>
          <p:cNvPr id="4" name="Slide Number Placeholder 3"/>
          <p:cNvSpPr>
            <a:spLocks noGrp="1"/>
          </p:cNvSpPr>
          <p:nvPr>
            <p:ph type="sldNum" sz="quarter" idx="10"/>
          </p:nvPr>
        </p:nvSpPr>
        <p:spPr/>
        <p:txBody>
          <a:bodyPr/>
          <a:lstStyle/>
          <a:p>
            <a:fld id="{144193C2-5522-E249-A44F-C623B20A76E1}" type="slidenum">
              <a:rPr lang="en-US" smtClean="0"/>
              <a:t>14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part of my time management system comes from the David Allen approach called Getting Things Done (or GTD for short). </a:t>
            </a:r>
            <a:endParaRPr lang="en-US" sz="1200" dirty="0"/>
          </a:p>
        </p:txBody>
      </p:sp>
      <p:sp>
        <p:nvSpPr>
          <p:cNvPr id="4" name="Slide Number Placeholder 3"/>
          <p:cNvSpPr>
            <a:spLocks noGrp="1"/>
          </p:cNvSpPr>
          <p:nvPr>
            <p:ph type="sldNum" sz="quarter" idx="10"/>
          </p:nvPr>
        </p:nvSpPr>
        <p:spPr/>
        <p:txBody>
          <a:bodyPr/>
          <a:lstStyle/>
          <a:p>
            <a:fld id="{144193C2-5522-E249-A44F-C623B20A76E1}" type="slidenum">
              <a:rPr lang="en-US" smtClean="0"/>
              <a:t>15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GTD is a way to manage our commitments, to ensure we are productive, an action management system, a mental reminder system and a trusted system to track commitments.</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16</a:t>
            </a:fld>
            <a:endParaRPr lang="en-US"/>
          </a:p>
        </p:txBody>
      </p:sp>
    </p:spTree>
    <p:extLst>
      <p:ext uri="{BB962C8B-B14F-4D97-AF65-F5344CB8AC3E}">
        <p14:creationId xmlns:p14="http://schemas.microsoft.com/office/powerpoint/2010/main" val="372805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biggest challenge is to manage all the commitments that we have and ensure that we exist in a state of productivity. David Allen suggests that the starting point is to capture all the things that need to get done into a logical and trusted system outside of your head and off your mind. </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17</a:t>
            </a:fld>
            <a:endParaRPr lang="en-US"/>
          </a:p>
        </p:txBody>
      </p:sp>
    </p:spTree>
    <p:extLst>
      <p:ext uri="{BB962C8B-B14F-4D97-AF65-F5344CB8AC3E}">
        <p14:creationId xmlns:p14="http://schemas.microsoft.com/office/powerpoint/2010/main" val="269051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brain is better at having thoughts than holding them. We should think about tasks and not of them. </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18</a:t>
            </a:fld>
            <a:endParaRPr lang="en-US"/>
          </a:p>
        </p:txBody>
      </p:sp>
    </p:spTree>
    <p:extLst>
      <p:ext uri="{BB962C8B-B14F-4D97-AF65-F5344CB8AC3E}">
        <p14:creationId xmlns:p14="http://schemas.microsoft.com/office/powerpoint/2010/main" val="2690518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effectively manage commitments we must:</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19</a:t>
            </a:fld>
            <a:endParaRPr lang="en-US"/>
          </a:p>
        </p:txBody>
      </p:sp>
    </p:spTree>
    <p:extLst>
      <p:ext uri="{BB962C8B-B14F-4D97-AF65-F5344CB8AC3E}">
        <p14:creationId xmlns:p14="http://schemas.microsoft.com/office/powerpoint/2010/main" val="4212963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Capture all the things that need to get done into a logical and trusted system outside of your head and off your mind. This will ensure that you think about tasks and not of them.</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20</a:t>
            </a:fld>
            <a:endParaRPr lang="en-US"/>
          </a:p>
        </p:txBody>
      </p:sp>
    </p:spTree>
    <p:extLst>
      <p:ext uri="{BB962C8B-B14F-4D97-AF65-F5344CB8AC3E}">
        <p14:creationId xmlns:p14="http://schemas.microsoft.com/office/powerpoint/2010/main" val="79521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Pre-Event</a:t>
            </a:r>
            <a:r>
              <a:rPr lang="en-US" sz="1200" b="0" kern="1200" baseline="0" dirty="0" smtClean="0">
                <a:solidFill>
                  <a:schemeClr val="tx1"/>
                </a:solidFill>
                <a:latin typeface="+mn-lt"/>
                <a:ea typeface="+mn-ea"/>
                <a:cs typeface="+mn-cs"/>
              </a:rPr>
              <a:t> Video: Watch Dogs Launch Trailer. Get it on YouTube at: https://</a:t>
            </a:r>
            <a:r>
              <a:rPr lang="en-US" sz="1200" b="0" kern="1200" baseline="0" dirty="0" err="1" smtClean="0">
                <a:solidFill>
                  <a:schemeClr val="tx1"/>
                </a:solidFill>
                <a:latin typeface="+mn-lt"/>
                <a:ea typeface="+mn-ea"/>
                <a:cs typeface="+mn-cs"/>
              </a:rPr>
              <a:t>www.youtube.com</a:t>
            </a:r>
            <a:r>
              <a:rPr lang="en-US" sz="1200" b="0" kern="1200" baseline="0" dirty="0" smtClean="0">
                <a:solidFill>
                  <a:schemeClr val="tx1"/>
                </a:solidFill>
                <a:latin typeface="+mn-lt"/>
                <a:ea typeface="+mn-ea"/>
                <a:cs typeface="+mn-cs"/>
              </a:rPr>
              <a:t>/</a:t>
            </a:r>
            <a:r>
              <a:rPr lang="en-US" sz="1200" b="0" kern="1200" baseline="0" dirty="0" err="1" smtClean="0">
                <a:solidFill>
                  <a:schemeClr val="tx1"/>
                </a:solidFill>
                <a:latin typeface="+mn-lt"/>
                <a:ea typeface="+mn-ea"/>
                <a:cs typeface="+mn-cs"/>
              </a:rPr>
              <a:t>watch?v</a:t>
            </a:r>
            <a:r>
              <a:rPr lang="en-US" sz="1200" b="0" kern="1200" baseline="0" dirty="0" smtClean="0">
                <a:solidFill>
                  <a:schemeClr val="tx1"/>
                </a:solidFill>
                <a:latin typeface="+mn-lt"/>
                <a:ea typeface="+mn-ea"/>
                <a:cs typeface="+mn-cs"/>
              </a:rPr>
              <a:t>=CH8HZ0TK5-U</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13363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Clarify what your commitment to each responsibility is and what you need to do to make progress towards fulfilling it.</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21</a:t>
            </a:fld>
            <a:endParaRPr lang="en-US"/>
          </a:p>
        </p:txBody>
      </p:sp>
    </p:spTree>
    <p:extLst>
      <p:ext uri="{BB962C8B-B14F-4D97-AF65-F5344CB8AC3E}">
        <p14:creationId xmlns:p14="http://schemas.microsoft.com/office/powerpoint/2010/main" val="3698607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Keep reminders of all the actions you need to take in a system that you review regularly.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22</a:t>
            </a:fld>
            <a:endParaRPr lang="en-US"/>
          </a:p>
        </p:txBody>
      </p:sp>
    </p:spTree>
    <p:extLst>
      <p:ext uri="{BB962C8B-B14F-4D97-AF65-F5344CB8AC3E}">
        <p14:creationId xmlns:p14="http://schemas.microsoft.com/office/powerpoint/2010/main" val="2010542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an activity to get you started: (1) Think of something that you need to do. (2) Describe in a single sentence the intended successful outcome for the problem or situation. (3) Write down the very next physical action required to move the situation forward.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23</a:t>
            </a:fld>
            <a:endParaRPr lang="en-US"/>
          </a:p>
        </p:txBody>
      </p:sp>
    </p:spTree>
    <p:extLst>
      <p:ext uri="{BB962C8B-B14F-4D97-AF65-F5344CB8AC3E}">
        <p14:creationId xmlns:p14="http://schemas.microsoft.com/office/powerpoint/2010/main" val="253511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GTD system uses Five Stages to Master Workflow: (1) Collect things that command our attention. (2) Process what they mean and what to do about them. (3) </a:t>
            </a:r>
            <a:r>
              <a:rPr lang="en-US" sz="1200" kern="1200" dirty="0" err="1" smtClean="0">
                <a:solidFill>
                  <a:schemeClr val="tx1"/>
                </a:solidFill>
                <a:effectLst/>
                <a:latin typeface="+mn-lt"/>
                <a:ea typeface="+mn-ea"/>
                <a:cs typeface="+mn-cs"/>
              </a:rPr>
              <a:t>Organise</a:t>
            </a:r>
            <a:r>
              <a:rPr lang="en-US" sz="1200" kern="1200" dirty="0" smtClean="0">
                <a:solidFill>
                  <a:schemeClr val="tx1"/>
                </a:solidFill>
                <a:effectLst/>
                <a:latin typeface="+mn-lt"/>
                <a:ea typeface="+mn-ea"/>
                <a:cs typeface="+mn-cs"/>
              </a:rPr>
              <a:t> the results. (4) Review everything on a weekly basis. (5) Do or actually get stuff done.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24</a:t>
            </a:fld>
            <a:endParaRPr lang="en-US"/>
          </a:p>
        </p:txBody>
      </p:sp>
    </p:spTree>
    <p:extLst>
      <p:ext uri="{BB962C8B-B14F-4D97-AF65-F5344CB8AC3E}">
        <p14:creationId xmlns:p14="http://schemas.microsoft.com/office/powerpoint/2010/main" val="55554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Collect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must collect things that command our attention (anything personal or professional, big or little, that you think should be different than it currently is and that you have any level of internal commitment to changing).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Get it all out of your head – nothing should be left in your mind.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Minimize your collection buckets – these could be physical in-baskets; writing paper and pads; electronic note taking; auditory capture (answering machines, voicemail, dictating equipment); email and high-tech devices (like computers or PDA’s).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Empty the buckets regularly – you must process the stuff that you have collected.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25</a:t>
            </a:fld>
            <a:endParaRPr lang="en-US"/>
          </a:p>
        </p:txBody>
      </p:sp>
    </p:spTree>
    <p:extLst>
      <p:ext uri="{BB962C8B-B14F-4D97-AF65-F5344CB8AC3E}">
        <p14:creationId xmlns:p14="http://schemas.microsoft.com/office/powerpoint/2010/main" val="2369284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Collect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must collect things that command our attention (anything personal or professional, big or little, that you think should be different than it currently is and that you have any level of internal commitment to changing).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Get it all out of your head – nothing should be left in your mind.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Minimize your collection buckets – these could be physical in-baskets; writing paper and pads; electronic note taking; auditory capture (answering machines, voicemail, dictating equipment); email and high-tech devices (like computers or PDA’s).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Empty the buckets regularly – you must process the stuff that you have collected.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27</a:t>
            </a:fld>
            <a:endParaRPr lang="en-US"/>
          </a:p>
        </p:txBody>
      </p:sp>
    </p:spTree>
    <p:extLst>
      <p:ext uri="{BB962C8B-B14F-4D97-AF65-F5344CB8AC3E}">
        <p14:creationId xmlns:p14="http://schemas.microsoft.com/office/powerpoint/2010/main" val="87853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 Organize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results of your collecting and processing must be </a:t>
            </a:r>
            <a:r>
              <a:rPr lang="en-US" sz="1200" kern="1200" dirty="0" err="1" smtClean="0">
                <a:solidFill>
                  <a:schemeClr val="tx1"/>
                </a:solidFill>
                <a:effectLst/>
                <a:latin typeface="+mn-lt"/>
                <a:ea typeface="+mn-ea"/>
                <a:cs typeface="+mn-cs"/>
              </a:rPr>
              <a:t>organised</a:t>
            </a:r>
            <a:r>
              <a:rPr lang="en-US" sz="1200" kern="1200" dirty="0" smtClean="0">
                <a:solidFill>
                  <a:schemeClr val="tx1"/>
                </a:solidFill>
                <a:effectLst/>
                <a:latin typeface="+mn-lt"/>
                <a:ea typeface="+mn-ea"/>
                <a:cs typeface="+mn-cs"/>
              </a:rPr>
              <a:t>. For non-actionable items the possible categories are trash, incubation tools and reference storage. For actionable items you will need a list of projects (these are things that require more than one action step), storage or files for project plans and materials, a calendar (time specific actions, day specific actions, day specific information), a list of reminders of next actions and a list of reminders of things you're waiting for (only review as often as they have to be in order to stop wondering about them).</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28</a:t>
            </a:fld>
            <a:endParaRPr lang="en-US"/>
          </a:p>
        </p:txBody>
      </p:sp>
    </p:spTree>
    <p:extLst>
      <p:ext uri="{BB962C8B-B14F-4D97-AF65-F5344CB8AC3E}">
        <p14:creationId xmlns:p14="http://schemas.microsoft.com/office/powerpoint/2010/main" val="3922439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 Review</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must be able to review the whole picture of your life and work at appropriate intervals and appropriate levels. This involves being able to scan all the defined actions and options before you – to increase the effectiveness of the choices you make about what you are doing at any point in time. So what should you review and when? Firstly, your project list, your next action list, your calendar and waiting for list should be reviewed. Secondly, a weekly review must be done - this is where you gather and process all your stuff, review your system, update your lists, and get clean, clear, current and complete.</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31</a:t>
            </a:fld>
            <a:endParaRPr lang="en-US"/>
          </a:p>
        </p:txBody>
      </p:sp>
    </p:spTree>
    <p:extLst>
      <p:ext uri="{BB962C8B-B14F-4D97-AF65-F5344CB8AC3E}">
        <p14:creationId xmlns:p14="http://schemas.microsoft.com/office/powerpoint/2010/main" val="1931026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 Do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whole purpose of this workflow-management process is to help you make good choices about what you are doing at any point in time. </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33</a:t>
            </a:fld>
            <a:endParaRPr lang="en-US"/>
          </a:p>
        </p:txBody>
      </p:sp>
    </p:spTree>
    <p:extLst>
      <p:ext uri="{BB962C8B-B14F-4D97-AF65-F5344CB8AC3E}">
        <p14:creationId xmlns:p14="http://schemas.microsoft.com/office/powerpoint/2010/main" val="427213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in order to administer your life you need to create an email system that will ensure that you are on top of all the demands that come your way through email. The goal is to get your inbox to Zero by process each email and assigning it to an action folder that you process and don’t forget about. My email system in Gmail uses the following folders to help me deal with emails and get them out of my inbox:</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@Action – this is a folder for emails that I need to act on as soon as I get a chance.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@Downloads – this is a folder for emails that contain web links that I need to visit.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 this is a folder for emails that contain information I need to read.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@Waiting For – this is a folder for emails that I cannot act on until I get a response.</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Projects – this is a folder with sub-folders for each of the current projects I am tracking.</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Reference – this is a folder with sub-folders for groups of emails that need to be archived.</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34</a:t>
            </a:fld>
            <a:endParaRPr lang="en-US"/>
          </a:p>
        </p:txBody>
      </p:sp>
    </p:spTree>
    <p:extLst>
      <p:ext uri="{BB962C8B-B14F-4D97-AF65-F5344CB8AC3E}">
        <p14:creationId xmlns:p14="http://schemas.microsoft.com/office/powerpoint/2010/main" val="398023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Administrating Ministry</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3</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Part 2. Administrating Ministry</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39</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There is a great story that Jesus told in</a:t>
            </a:r>
            <a:r>
              <a:rPr lang="en-US" sz="1200" b="0" kern="1200" baseline="0" dirty="0" smtClean="0">
                <a:solidFill>
                  <a:schemeClr val="tx1"/>
                </a:solidFill>
                <a:effectLst/>
                <a:latin typeface="+mn-lt"/>
                <a:ea typeface="+mn-ea"/>
                <a:cs typeface="+mn-cs"/>
              </a:rPr>
              <a:t> Matthew 25:14-28: The Parable of the Bags of Gold.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“Again, it will be like a man going on a journey, who called his servants and entrusted his wealth to them. To one he gave five bags of gold, to another two bags, and to another one bag each according to his ability. Then he went on his journey. The man who had received five bags of gold went at once and put his money to work and gained five bags more. So also, the one with two bags of gold gained two more. But the man who had received one bag went off, dug a hole in the ground and hid his master’s money. “After a long time the master of those servants returned and settled accounts with them. The man who had received five bags of gold brought the other five. ‘Master,’ he said, ‘you entrusted me with five bags of gold. See, I have gained five more.’ “His master replied, ‘Well done, good and faithful servant! You have been faithful with a few things; I will put you in charge of many things. Come and share your master’s happiness!’ “The man with two bags of gold also came. ‘Master,’ he said, ‘you entrusted me with two bags of gold; see, I have gained two more.’ “His master replied, ‘Well done, good and faithful servant! You have been faithful with a few things; I will put you in charge of many things. Come and share your master’s happiness!’ “Then the man who had received one bag of gold came. ‘Master,’ he said, ‘I knew that you are a hard man, harvesting where you have not sown and gathering where you have not scattered seed. So I was afraid and went out and hid your gold in the ground. See, here is what belongs to you.’ “His master replied, ‘You wicked, lazy servant! So you knew that I harvest where I have not sown and gather where I have not scattered seed? Well then, you should have put my money on deposit with the bankers, so that when I returned I would have received it back with interest. “‘So take the bag of gold from him and give it to the one who has ten bags.”</a:t>
            </a:r>
          </a:p>
          <a:p>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40</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latin typeface="+mn-lt"/>
                <a:ea typeface="+mn-ea"/>
                <a:cs typeface="+mn-cs"/>
              </a:rPr>
              <a:t>God has entrusted the vision (or ministry) we are a part of - or are leading - into our care! What are we going to do with it? Will we look after it in a way that pleases him?</a:t>
            </a:r>
            <a:endParaRPr lang="en-US" sz="1200" b="0" dirty="0"/>
          </a:p>
        </p:txBody>
      </p:sp>
      <p:sp>
        <p:nvSpPr>
          <p:cNvPr id="4" name="Slide Number Placeholder 3"/>
          <p:cNvSpPr>
            <a:spLocks noGrp="1"/>
          </p:cNvSpPr>
          <p:nvPr>
            <p:ph type="sldNum" sz="quarter" idx="10"/>
          </p:nvPr>
        </p:nvSpPr>
        <p:spPr/>
        <p:txBody>
          <a:bodyPr/>
          <a:lstStyle/>
          <a:p>
            <a:fld id="{144193C2-5522-E249-A44F-C623B20A76E1}" type="slidenum">
              <a:rPr lang="en-US" smtClean="0"/>
              <a:t>41</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10 keys that</a:t>
            </a:r>
            <a:r>
              <a:rPr lang="en-US" sz="1200" kern="1200" baseline="0" dirty="0" smtClean="0">
                <a:solidFill>
                  <a:schemeClr val="tx1"/>
                </a:solidFill>
                <a:effectLst/>
                <a:latin typeface="+mn-lt"/>
                <a:ea typeface="+mn-ea"/>
                <a:cs typeface="+mn-cs"/>
              </a:rPr>
              <a:t> will help you </a:t>
            </a:r>
            <a:r>
              <a:rPr lang="en-US" sz="1200" kern="1200" dirty="0" smtClean="0">
                <a:solidFill>
                  <a:schemeClr val="tx1"/>
                </a:solidFill>
                <a:effectLst/>
                <a:latin typeface="+mn-lt"/>
                <a:ea typeface="+mn-ea"/>
                <a:cs typeface="+mn-cs"/>
              </a:rPr>
              <a:t>administrate </a:t>
            </a:r>
            <a:r>
              <a:rPr lang="en-US" sz="1200" kern="1200" smtClean="0">
                <a:solidFill>
                  <a:schemeClr val="tx1"/>
                </a:solidFill>
                <a:effectLst/>
                <a:latin typeface="+mn-lt"/>
                <a:ea typeface="+mn-ea"/>
                <a:cs typeface="+mn-cs"/>
              </a:rPr>
              <a:t>the ministry that </a:t>
            </a:r>
            <a:r>
              <a:rPr lang="en-US" sz="1200" kern="1200" dirty="0" smtClean="0">
                <a:solidFill>
                  <a:schemeClr val="tx1"/>
                </a:solidFill>
                <a:effectLst/>
                <a:latin typeface="+mn-lt"/>
                <a:ea typeface="+mn-ea"/>
                <a:cs typeface="+mn-cs"/>
              </a:rPr>
              <a:t>God has entrusted to you:</a:t>
            </a:r>
            <a:r>
              <a:rPr lang="en-ZA" dirty="0" smtClean="0">
                <a:effectLst/>
              </a:rPr>
              <a:t> </a:t>
            </a:r>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42</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Participate in Strategic Church Meetings. </a:t>
            </a:r>
            <a:r>
              <a:rPr lang="en-US" sz="1200" kern="1200" dirty="0" smtClean="0">
                <a:solidFill>
                  <a:schemeClr val="tx1"/>
                </a:solidFill>
                <a:effectLst/>
                <a:latin typeface="+mn-lt"/>
                <a:ea typeface="+mn-ea"/>
                <a:cs typeface="+mn-cs"/>
              </a:rPr>
              <a:t>Time spent in meetings that deal with any of the following aspects of ministry is time well invested: the vision of the wider church, the disciplemaking approach and any events or ministries that have a connection to youth ministry. This will ensure that the youth ministry remains vitally connected to the life of the church.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Reflect: </a:t>
            </a:r>
            <a:r>
              <a:rPr lang="en-US" sz="1200" b="0" kern="1200" dirty="0" smtClean="0">
                <a:solidFill>
                  <a:schemeClr val="tx1"/>
                </a:solidFill>
                <a:effectLst/>
                <a:latin typeface="+mn-lt"/>
                <a:ea typeface="+mn-ea"/>
                <a:cs typeface="+mn-cs"/>
              </a:rPr>
              <a:t>What meetings should we Continue,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Stop, Start attending?</a:t>
            </a:r>
          </a:p>
        </p:txBody>
      </p:sp>
      <p:sp>
        <p:nvSpPr>
          <p:cNvPr id="4" name="Slide Number Placeholder 3"/>
          <p:cNvSpPr>
            <a:spLocks noGrp="1"/>
          </p:cNvSpPr>
          <p:nvPr>
            <p:ph type="sldNum" sz="quarter" idx="10"/>
          </p:nvPr>
        </p:nvSpPr>
        <p:spPr/>
        <p:txBody>
          <a:bodyPr/>
          <a:lstStyle/>
          <a:p>
            <a:fld id="{144193C2-5522-E249-A44F-C623B20A76E1}" type="slidenum">
              <a:rPr lang="en-US" smtClean="0"/>
              <a:t>44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Meet with Your Ministry Covering. </a:t>
            </a:r>
            <a:r>
              <a:rPr lang="en-US" sz="1200" kern="1200" dirty="0" smtClean="0">
                <a:solidFill>
                  <a:schemeClr val="tx1"/>
                </a:solidFill>
                <a:effectLst/>
                <a:latin typeface="+mn-lt"/>
                <a:ea typeface="+mn-ea"/>
                <a:cs typeface="+mn-cs"/>
              </a:rPr>
              <a:t>One of our key monthly meetings at HP Rosebank is a meeting with a pastoral couple, Simon and Lindi Lerefolo, who provide the covering for youth ministry from an elder level. My wife and I benefit hugely from this time of sharing of hearts and ministry strategies and any issues that they need to be informed about. We try and ensure that they are not surprised by anything that happens in the youth ministry and generally bounce ideas and plans off them before they are rolled out. They also happen to be responsible for doing our quarterly performance appraisals so they have unlimited access to our lives.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Simon and Lindi Lerefolo, who provide the covering for youth ministry from an elder level.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Reflect: </a:t>
            </a:r>
            <a:r>
              <a:rPr lang="en-US" sz="1200" kern="1200" dirty="0" smtClean="0">
                <a:solidFill>
                  <a:schemeClr val="tx1"/>
                </a:solidFill>
                <a:effectLst/>
                <a:latin typeface="+mn-lt"/>
                <a:ea typeface="+mn-ea"/>
                <a:cs typeface="+mn-cs"/>
              </a:rPr>
              <a:t>Who is your ministry covering and when do you meet with them?</a:t>
            </a:r>
          </a:p>
        </p:txBody>
      </p:sp>
      <p:sp>
        <p:nvSpPr>
          <p:cNvPr id="4" name="Slide Number Placeholder 3"/>
          <p:cNvSpPr>
            <a:spLocks noGrp="1"/>
          </p:cNvSpPr>
          <p:nvPr>
            <p:ph type="sldNum" sz="quarter" idx="10"/>
          </p:nvPr>
        </p:nvSpPr>
        <p:spPr/>
        <p:txBody>
          <a:bodyPr/>
          <a:lstStyle/>
          <a:p>
            <a:fld id="{144193C2-5522-E249-A44F-C623B20A76E1}" type="slidenum">
              <a:rPr lang="en-US" smtClean="0"/>
              <a:t>47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Create Systems for Ministry Planning. </a:t>
            </a:r>
            <a:r>
              <a:rPr lang="en-US" sz="1200" kern="1200" dirty="0" smtClean="0">
                <a:solidFill>
                  <a:schemeClr val="tx1"/>
                </a:solidFill>
                <a:effectLst/>
                <a:latin typeface="+mn-lt"/>
                <a:ea typeface="+mn-ea"/>
                <a:cs typeface="+mn-cs"/>
              </a:rPr>
              <a:t>The need for advanced planning in youth ministry cannot be overstated! Here are some dimensions of our planning system: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Part 1: Administrating Yourself</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wont be able to administrate your ministry unless you “administrate” yourself – you will always be on the back foot, disorganized and struggling to keep your head above water.  Here are two key aspects to master if you are going to manage your time and your life:</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4193C2-5522-E249-A44F-C623B20A76E1}" type="slidenum">
              <a:rPr lang="en-US" smtClean="0"/>
              <a:t>4</a:t>
            </a:fld>
            <a:endParaRPr lang="en-US"/>
          </a:p>
        </p:txBody>
      </p:sp>
    </p:spTree>
    <p:extLst>
      <p:ext uri="{BB962C8B-B14F-4D97-AF65-F5344CB8AC3E}">
        <p14:creationId xmlns:p14="http://schemas.microsoft.com/office/powerpoint/2010/main" val="2351667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Term Planning. We currently engage in detailed term-by-term planning (and last year we actually planned the whole year’s preaching schedule in advance). This ensures that we are not scrambling each week or month to figure out what we will preach or what events we will run and it allows us to come up with series that span a few months at a time.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49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 Leadership Meetings. We meet once a month with our teen and adult leaders (on a Sunday after the second service over lunch) where we plan ahead – either for the upcoming term (this is done once a term) or for the upcoming month. These meetings are scheduled at the start of each term and almost never rescheduled or cancelled.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50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 Prayer, Review and Preview. Our planning process consists of significant amount of time spent in prayer followed by a period of reviewing everything we have done in the last month or term and then time spent in previewing the upcoming term to discern where God is leading us. As youth pastors, my wife and I will spent a great amount of time behind the scenes working on where we sense God is leading us – and also consult with key teen and adult leaders – and then present our sense to the group of leaders at the meeting for shaping and fleshing out.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51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 Term Preview Presentation. We make use of a PowerPoint presentation to promote the events in the term. It is structured around our disciplemaking process, namely Engage, Establish, Equip and Empower – and has a slide for each of the events or sermons that is then used in that respective session. The discipline of creating the slides for the whole term/series in advance is one that yields great benefits during the weeks of the term.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52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Friday Night Events for Term 2 in 2015.</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53</a:t>
            </a:fld>
            <a:endParaRPr lang="en-ZA" sz="1200">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b="0" smtClean="0">
                <a:solidFill>
                  <a:schemeClr val="bg1"/>
                </a:solidFill>
              </a:rPr>
              <a:t>Cash</a:t>
            </a:r>
            <a:r>
              <a:rPr lang="en-ZA" b="0" baseline="0" smtClean="0">
                <a:solidFill>
                  <a:schemeClr val="bg1"/>
                </a:solidFill>
              </a:rPr>
              <a:t> Friday - Overview slide of the term for Friday nights.</a:t>
            </a:r>
            <a:endParaRPr lang="en-ZA"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54</a:t>
            </a:fld>
            <a:endParaRPr lang="en-ZA" sz="1200">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Cash Dash</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55</a:t>
            </a:fld>
            <a:endParaRPr lang="en-ZA" sz="1200">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Monopoly Millionaire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56</a:t>
            </a:fld>
            <a:endParaRPr lang="en-ZA" sz="1200">
              <a:solidFill>
                <a:prstClr val="black"/>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Suburban Millionaire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57</a:t>
            </a:fld>
            <a:endParaRPr lang="en-ZA" sz="1200">
              <a:solidFill>
                <a:prstClr val="black"/>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Show Me The Money 1</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58</a:t>
            </a:fld>
            <a:endParaRPr lang="en-ZA" sz="1200">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Live Your Mission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Show Me The Money 2</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59</a:t>
            </a:fld>
            <a:endParaRPr lang="en-ZA" sz="1200">
              <a:solidFill>
                <a:prstClr val="black"/>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Show Me The Money 3</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60</a:t>
            </a:fld>
            <a:endParaRPr lang="en-ZA" sz="1200">
              <a:solidFill>
                <a:prstClr val="black"/>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Show Me The Money 4</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61</a:t>
            </a:fld>
            <a:endParaRPr lang="en-ZA" sz="1200">
              <a:solidFill>
                <a:prstClr val="black"/>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Matric Farewell</a:t>
            </a:r>
          </a:p>
          <a:p>
            <a:pPr eaLnBrk="1" hangingPunct="1">
              <a:spcBef>
                <a:spcPct val="0"/>
              </a:spcBef>
            </a:pP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62</a:t>
            </a:fld>
            <a:endParaRPr lang="en-ZA" sz="1200">
              <a:solidFill>
                <a:prstClr val="black"/>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0" kern="1200" dirty="0" smtClean="0">
                <a:solidFill>
                  <a:schemeClr val="tx1"/>
                </a:solidFill>
                <a:effectLst/>
                <a:latin typeface="+mn-lt"/>
                <a:ea typeface="+mn-ea"/>
                <a:cs typeface="+mn-cs"/>
              </a:rPr>
              <a:t>The Dragon’s Den 1</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63</a:t>
            </a:fld>
            <a:endParaRPr lang="en-ZA" sz="1200">
              <a:solidFill>
                <a:prstClr val="black"/>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0" kern="1200" dirty="0" smtClean="0">
                <a:solidFill>
                  <a:schemeClr val="tx1"/>
                </a:solidFill>
                <a:effectLst/>
                <a:latin typeface="+mn-lt"/>
                <a:ea typeface="+mn-ea"/>
                <a:cs typeface="+mn-cs"/>
              </a:rPr>
              <a:t>The Dragon’s Den 2</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64</a:t>
            </a:fld>
            <a:endParaRPr lang="en-ZA" sz="1200">
              <a:solidFill>
                <a:prstClr val="black"/>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Deal or No Deal</a:t>
            </a:r>
          </a:p>
          <a:p>
            <a:pPr eaLnBrk="1" hangingPunct="1">
              <a:spcBef>
                <a:spcPct val="0"/>
              </a:spcBef>
            </a:pP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65</a:t>
            </a:fld>
            <a:endParaRPr lang="en-ZA" sz="1200">
              <a:solidFill>
                <a:prstClr val="black"/>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b="0" smtClean="0">
                <a:solidFill>
                  <a:schemeClr val="bg1"/>
                </a:solidFill>
              </a:rPr>
              <a:t>Cash</a:t>
            </a:r>
            <a:r>
              <a:rPr lang="en-ZA" b="0" baseline="0" smtClean="0">
                <a:solidFill>
                  <a:schemeClr val="bg1"/>
                </a:solidFill>
              </a:rPr>
              <a:t> Friday - Overview slide of the term for Friday nights.</a:t>
            </a:r>
            <a:endParaRPr lang="en-ZA"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66</a:t>
            </a:fld>
            <a:endParaRPr lang="en-ZA" sz="1200">
              <a:solidFill>
                <a:prstClr val="black"/>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Our Sunday mornings in Term 3 will be aimed at Establishing teens in the faith.</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solidFill>
                  <a:prstClr val="black"/>
                </a:solidFill>
                <a:latin typeface="Calibri" charset="0"/>
              </a:rPr>
              <a:pPr eaLnBrk="1" hangingPunct="1"/>
              <a:t>67</a:t>
            </a:fld>
            <a:endParaRPr lang="en-ZA" sz="1200">
              <a:solidFill>
                <a:prstClr val="black"/>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The Call </a:t>
            </a:r>
            <a:r>
              <a:rPr lang="en-ZA" dirty="0">
                <a:latin typeface="Calibri" charset="0"/>
              </a:rPr>
              <a:t>to Victory </a:t>
            </a:r>
            <a:r>
              <a:rPr lang="en-ZA" dirty="0" smtClean="0">
                <a:latin typeface="Calibri" charset="0"/>
              </a:rPr>
              <a:t>Series</a:t>
            </a:r>
            <a:endParaRPr lang="en-ZA"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3FA3A2-3A87-B944-8340-B533EEFA09A6}" type="slidenum">
              <a:rPr lang="en-ZA" sz="1200">
                <a:latin typeface="Calibri" charset="0"/>
              </a:rPr>
              <a:pPr eaLnBrk="1" hangingPunct="1"/>
              <a:t>68</a:t>
            </a:fld>
            <a:endParaRPr lang="en-ZA"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years ago I was hugely impacted by exposure to the Stephen Covey approach to time management that involves starting with your life mission, then identifying your roles and goals and scheduling activities in your weekly planner. A weekly planner helps you to keep all these aspects in front of you. Here are the details that are displayed on my weekly planner:</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My mission is to be a Christ-follower who equips family, friends and next generation leaders to be disciplemakers.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 live my mission through six roles: Disciple, Husband, Father, Youth Pastor, Mentor and Student.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 create two goals for each role each week.</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make sure an activity or two is scheduling in my diary for the week for each of my goals.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6</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DE944-E936-6E4D-BBF2-6AB995F46A0B}" type="slidenum">
              <a:rPr lang="en-US" sz="1200">
                <a:latin typeface="Calibri" charset="0"/>
              </a:rPr>
              <a:pPr eaLnBrk="1" hangingPunct="1"/>
              <a:t>69</a:t>
            </a:fld>
            <a:endParaRPr lang="en-US" sz="1200">
              <a:latin typeface="Calibri" charset="0"/>
            </a:endParaRPr>
          </a:p>
        </p:txBody>
      </p:sp>
      <p:sp>
        <p:nvSpPr>
          <p:cNvPr id="4301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dirty="0">
                <a:latin typeface="Calibri" charset="0"/>
              </a:rPr>
              <a:t>Call to Victory 1: </a:t>
            </a:r>
            <a:r>
              <a:rPr lang="en-ZA" b="1" dirty="0" smtClean="0">
                <a:latin typeface="Calibri" charset="0"/>
              </a:rPr>
              <a:t>Preparing for Victory</a:t>
            </a:r>
            <a:endParaRPr lang="en-US" dirty="0">
              <a:latin typeface="Calibri" charset="0"/>
            </a:endParaRPr>
          </a:p>
          <a:p>
            <a:endParaRPr lang="en-US" dirty="0">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7680C7-3AB1-AE4C-87BA-09F7E1FCD191}" type="slidenum">
              <a:rPr lang="en-US" sz="1200">
                <a:latin typeface="Calibri" charset="0"/>
              </a:rPr>
              <a:pPr eaLnBrk="1" hangingPunct="1"/>
              <a:t>70</a:t>
            </a:fld>
            <a:endParaRPr lang="en-US" sz="1200">
              <a:latin typeface="Calibri" charset="0"/>
            </a:endParaRPr>
          </a:p>
        </p:txBody>
      </p:sp>
      <p:sp>
        <p:nvSpPr>
          <p:cNvPr id="450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2: Transformation</a:t>
            </a:r>
            <a:endParaRPr lang="en-US">
              <a:latin typeface="Calibri" charset="0"/>
            </a:endParaRPr>
          </a:p>
          <a:p>
            <a:endParaRPr lang="en-US">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9B3061-3891-C443-BDC3-1E1BE084BD57}" type="slidenum">
              <a:rPr lang="en-US" sz="1200">
                <a:latin typeface="Calibri" charset="0"/>
              </a:rPr>
              <a:pPr eaLnBrk="1" hangingPunct="1"/>
              <a:t>71</a:t>
            </a:fld>
            <a:endParaRPr lang="en-US" sz="1200">
              <a:latin typeface="Calibri" charset="0"/>
            </a:endParaRPr>
          </a:p>
        </p:txBody>
      </p:sp>
      <p:sp>
        <p:nvSpPr>
          <p:cNvPr id="471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3: The Cross</a:t>
            </a:r>
            <a:endParaRPr lang="en-US">
              <a:latin typeface="Calibri" charset="0"/>
            </a:endParaRPr>
          </a:p>
          <a:p>
            <a:endParaRPr lang="en-US">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B7E12F-77A1-E64B-8115-8A8635CE22B0}" type="slidenum">
              <a:rPr lang="en-US" sz="1200">
                <a:latin typeface="Calibri" charset="0"/>
              </a:rPr>
              <a:pPr eaLnBrk="1" hangingPunct="1"/>
              <a:t>72</a:t>
            </a:fld>
            <a:endParaRPr lang="en-US" sz="1200">
              <a:latin typeface="Calibri" charset="0"/>
            </a:endParaRPr>
          </a:p>
        </p:txBody>
      </p:sp>
      <p:sp>
        <p:nvSpPr>
          <p:cNvPr id="491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4: Identity</a:t>
            </a:r>
            <a:endParaRPr lang="en-US">
              <a:latin typeface="Calibri" charset="0"/>
            </a:endParaRPr>
          </a:p>
          <a:p>
            <a:endParaRPr lang="en-US">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F4B835-9F19-6A42-BE33-6D9ACD5E79F9}" type="slidenum">
              <a:rPr lang="en-US" sz="1200">
                <a:latin typeface="Calibri" charset="0"/>
              </a:rPr>
              <a:pPr eaLnBrk="1" hangingPunct="1"/>
              <a:t>73</a:t>
            </a:fld>
            <a:endParaRPr lang="en-US" sz="1200">
              <a:latin typeface="Calibri" charset="0"/>
            </a:endParaRPr>
          </a:p>
        </p:txBody>
      </p:sp>
      <p:sp>
        <p:nvSpPr>
          <p:cNvPr id="512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5: Generational Curses</a:t>
            </a:r>
            <a:endParaRPr lang="en-US">
              <a:latin typeface="Calibri" charset="0"/>
            </a:endParaRPr>
          </a:p>
          <a:p>
            <a:endParaRPr lang="en-US">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69989D-8CA0-0548-8560-0BEB05A84249}" type="slidenum">
              <a:rPr lang="en-US" sz="1200">
                <a:latin typeface="Calibri" charset="0"/>
              </a:rPr>
              <a:pPr eaLnBrk="1" hangingPunct="1"/>
              <a:t>74</a:t>
            </a:fld>
            <a:endParaRPr lang="en-US" sz="1200">
              <a:latin typeface="Calibri" charset="0"/>
            </a:endParaRPr>
          </a:p>
        </p:txBody>
      </p:sp>
      <p:sp>
        <p:nvSpPr>
          <p:cNvPr id="532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6: Relational Issues</a:t>
            </a:r>
            <a:endParaRPr lang="en-US">
              <a:latin typeface="Calibri" charset="0"/>
            </a:endParaRPr>
          </a:p>
          <a:p>
            <a:endParaRPr lang="en-US">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2B57-8C9E-AF4B-A38E-B5D6DF253F83}" type="slidenum">
              <a:rPr lang="en-US" sz="1200">
                <a:latin typeface="Calibri" charset="0"/>
              </a:rPr>
              <a:pPr eaLnBrk="1" hangingPunct="1"/>
              <a:t>75</a:t>
            </a:fld>
            <a:endParaRPr lang="en-US" sz="1200">
              <a:latin typeface="Calibri" charset="0"/>
            </a:endParaRPr>
          </a:p>
        </p:txBody>
      </p:sp>
      <p:sp>
        <p:nvSpPr>
          <p:cNvPr id="5529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3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7: Spiritual Issues</a:t>
            </a:r>
            <a:endParaRPr lang="en-US">
              <a:latin typeface="Calibri" charset="0"/>
            </a:endParaRPr>
          </a:p>
          <a:p>
            <a:endParaRPr lang="en-US">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76</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8: Sexual Sins</a:t>
            </a:r>
            <a:endParaRPr lang="en-US">
              <a:latin typeface="Calibri" charset="0"/>
            </a:endParaRPr>
          </a:p>
          <a:p>
            <a:endParaRPr lang="en-US">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D730C8-3D03-DB4B-9F43-ABDF41DF2D8C}" type="slidenum">
              <a:rPr lang="en-US" sz="1200">
                <a:latin typeface="Calibri" charset="0"/>
              </a:rPr>
              <a:pPr eaLnBrk="1" hangingPunct="1"/>
              <a:t>77</a:t>
            </a:fld>
            <a:endParaRPr lang="en-US" sz="1200">
              <a:latin typeface="Calibri" charset="0"/>
            </a:endParaRPr>
          </a:p>
        </p:txBody>
      </p:sp>
      <p:sp>
        <p:nvSpPr>
          <p:cNvPr id="5939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9: Addictions</a:t>
            </a:r>
            <a:endParaRPr lang="en-US">
              <a:latin typeface="Calibri" charset="0"/>
            </a:endParaRPr>
          </a:p>
          <a:p>
            <a:endParaRPr lang="en-US">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C95BFA-58FB-3741-9B85-3E8B58236AF8}" type="slidenum">
              <a:rPr lang="en-US" sz="1200">
                <a:latin typeface="Calibri" charset="0"/>
              </a:rPr>
              <a:pPr eaLnBrk="1" hangingPunct="1"/>
              <a:t>78</a:t>
            </a:fld>
            <a:endParaRPr lang="en-US" sz="1200">
              <a:latin typeface="Calibri" charset="0"/>
            </a:endParaRPr>
          </a:p>
        </p:txBody>
      </p:sp>
      <p:sp>
        <p:nvSpPr>
          <p:cNvPr id="6144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44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1">
                <a:latin typeface="Calibri" charset="0"/>
              </a:rPr>
              <a:t>Call to Victory 10: Living in Victory</a:t>
            </a:r>
            <a:r>
              <a:rPr lang="en-US">
                <a:latin typeface="Calibri"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All the adult and teen leaders (including Connect leaders) will gather on the 2</a:t>
            </a:r>
            <a:r>
              <a:rPr lang="en-US" baseline="30000" dirty="0" smtClean="0"/>
              <a:t>nd</a:t>
            </a:r>
            <a:r>
              <a:rPr lang="en-US" baseline="0" dirty="0" smtClean="0"/>
              <a:t> </a:t>
            </a:r>
            <a:r>
              <a:rPr lang="en-US" dirty="0" smtClean="0"/>
              <a:t>of August from 12:30 to 2.</a:t>
            </a:r>
            <a:endParaRPr lang="en-US" dirty="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81</a:t>
            </a:fld>
            <a:endParaRPr lang="en-ZA" sz="1200">
              <a:solidFill>
                <a:prstClr val="black"/>
              </a:solidFill>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t>All the adult and teen leaders (including Connect leaders) will gather on the 30</a:t>
            </a:r>
            <a:r>
              <a:rPr lang="en-US" baseline="30000" dirty="0" smtClean="0"/>
              <a:t>th</a:t>
            </a:r>
            <a:r>
              <a:rPr lang="en-US" dirty="0" smtClean="0"/>
              <a:t> August from 12:30 to 2.</a:t>
            </a:r>
            <a:endParaRPr lang="en-ZA"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82</a:t>
            </a:fld>
            <a:endParaRPr lang="en-ZA" sz="1200">
              <a:solidFill>
                <a:prstClr val="black"/>
              </a:solidFil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The youth leaders will gather to plan Term 4 on the 27</a:t>
            </a:r>
            <a:r>
              <a:rPr lang="en-US" baseline="30000" dirty="0" smtClean="0"/>
              <a:t>th</a:t>
            </a:r>
            <a:r>
              <a:rPr lang="en-US" dirty="0" smtClean="0"/>
              <a:t> September from 12:30 to 3pm.</a:t>
            </a:r>
          </a:p>
          <a:p>
            <a:r>
              <a:rPr lang="en-US" dirty="0" smtClean="0"/>
              <a:t/>
            </a:r>
            <a:br>
              <a:rPr lang="en-US" dirty="0" smtClean="0"/>
            </a:br>
            <a:endParaRPr lang="en-US" dirty="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83</a:t>
            </a:fld>
            <a:endParaRPr lang="en-ZA" sz="1200">
              <a:solidFill>
                <a:prstClr val="black"/>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 Term Planners. We create and print a full-colour planner for the term which is handed out to teens at the beginning of the term or when newcomers are welcomed at events. It includes the times of all our events, details of each event and contact numbers for the youth pastors. This planner is uploaded to the Facebook pages and shared on the WhatsApp groups we run.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Reflect: </a:t>
            </a:r>
            <a:r>
              <a:rPr lang="en-US" sz="1200" b="0" kern="1200" dirty="0" smtClean="0">
                <a:solidFill>
                  <a:schemeClr val="tx1"/>
                </a:solidFill>
                <a:effectLst/>
                <a:latin typeface="+mn-lt"/>
                <a:ea typeface="+mn-ea"/>
                <a:cs typeface="+mn-cs"/>
              </a:rPr>
              <a:t>What systems do you have for planning your ministry and what can you add?</a:t>
            </a:r>
          </a:p>
        </p:txBody>
      </p:sp>
      <p:sp>
        <p:nvSpPr>
          <p:cNvPr id="4" name="Slide Number Placeholder 3"/>
          <p:cNvSpPr>
            <a:spLocks noGrp="1"/>
          </p:cNvSpPr>
          <p:nvPr>
            <p:ph type="sldNum" sz="quarter" idx="10"/>
          </p:nvPr>
        </p:nvSpPr>
        <p:spPr/>
        <p:txBody>
          <a:bodyPr/>
          <a:lstStyle/>
          <a:p>
            <a:fld id="{144193C2-5522-E249-A44F-C623B20A76E1}" type="slidenum">
              <a:rPr lang="en-US" smtClean="0"/>
              <a:t>85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4. Stay in Contact With Your Leaders. </a:t>
            </a:r>
            <a:r>
              <a:rPr lang="en-US" sz="1200" kern="1200" dirty="0" smtClean="0">
                <a:solidFill>
                  <a:schemeClr val="tx1"/>
                </a:solidFill>
                <a:effectLst/>
                <a:latin typeface="+mn-lt"/>
                <a:ea typeface="+mn-ea"/>
                <a:cs typeface="+mn-cs"/>
              </a:rPr>
              <a:t>We have set up a number of different WhatsApp groups to facilitate interaction among the various levels of leadership. We currently have 3 groups: (1) Adult Leaders; (2) Teen and Adult Leaders and (3) Connect Group Leaders. We use our Facebook page to promote upcoming events and also to provide links to download sermon presentations, notes and podcasts. We also have a website that provides links to all our resources.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Reflect:</a:t>
            </a:r>
            <a:r>
              <a:rPr lang="en-US" sz="1200" b="0" kern="1200" dirty="0" smtClean="0">
                <a:solidFill>
                  <a:schemeClr val="tx1"/>
                </a:solidFill>
                <a:effectLst/>
                <a:latin typeface="+mn-lt"/>
                <a:ea typeface="+mn-ea"/>
                <a:cs typeface="+mn-cs"/>
              </a:rPr>
              <a:t> How do you stay in touch with your teens and what can you start doing?</a:t>
            </a:r>
          </a:p>
        </p:txBody>
      </p:sp>
      <p:sp>
        <p:nvSpPr>
          <p:cNvPr id="4" name="Slide Number Placeholder 3"/>
          <p:cNvSpPr>
            <a:spLocks noGrp="1"/>
          </p:cNvSpPr>
          <p:nvPr>
            <p:ph type="sldNum" sz="quarter" idx="10"/>
          </p:nvPr>
        </p:nvSpPr>
        <p:spPr/>
        <p:txBody>
          <a:bodyPr/>
          <a:lstStyle/>
          <a:p>
            <a:fld id="{144193C2-5522-E249-A44F-C623B20A76E1}" type="slidenum">
              <a:rPr lang="en-US" smtClean="0"/>
              <a:t>87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5. Display Your Disciplemaking Strategy. </a:t>
            </a:r>
            <a:r>
              <a:rPr lang="en-US" sz="1200" kern="1200" dirty="0" smtClean="0">
                <a:solidFill>
                  <a:schemeClr val="tx1"/>
                </a:solidFill>
                <a:effectLst/>
                <a:latin typeface="+mn-lt"/>
                <a:ea typeface="+mn-ea"/>
                <a:cs typeface="+mn-cs"/>
              </a:rPr>
              <a:t>It is helpful to print and display the various aspects of your disciplemaking strategy – this could include your vision statement; the disciplemaking path, your values, etc. We also print a poster for each of our Engage (Friday night) and Establish (Sunday morning) series and display it in the youth group. We also print and display posters each Friday night at our Engage event – and these have even become collectors items for some of our teens.</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solidFill>
                  <a:srgbClr val="66FF33"/>
                </a:solidFill>
                <a:effectLst>
                  <a:glow rad="152400">
                    <a:schemeClr val="bg1"/>
                  </a:glow>
                </a:effectLst>
                <a:latin typeface="DIN Alternate Bold"/>
                <a:cs typeface="DIN Alternate Bold"/>
              </a:rPr>
              <a:t>Reflect:</a:t>
            </a:r>
            <a:r>
              <a:rPr lang="en-US" sz="1200" b="0" dirty="0" smtClean="0">
                <a:solidFill>
                  <a:srgbClr val="66FF33"/>
                </a:solidFill>
                <a:effectLst>
                  <a:glow rad="152400">
                    <a:schemeClr val="bg1"/>
                  </a:glow>
                </a:effectLst>
                <a:latin typeface="DIN Alternate Bold"/>
                <a:cs typeface="DIN Alternate Bold"/>
              </a:rPr>
              <a:t> How do you display your disciplemaking strategy and what do you need to add ?</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89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Our youth notice board our vision statement and term posters are displayed.</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6. Schedule Weekly Announcements. </a:t>
            </a:r>
            <a:r>
              <a:rPr lang="en-US" sz="1200" kern="1200" dirty="0" smtClean="0">
                <a:solidFill>
                  <a:schemeClr val="tx1"/>
                </a:solidFill>
                <a:effectLst/>
                <a:latin typeface="+mn-lt"/>
                <a:ea typeface="+mn-ea"/>
                <a:cs typeface="+mn-cs"/>
              </a:rPr>
              <a:t>All our weekly events include a time of announcements to ensure that teens stay up to date with upcoming events – even though they get the term planner we still link back to the previous event and forward to the upcoming event each week. This is done on Friday nights and on Sunday mornings and we use teenagers to do the announcing rather than adults.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91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smtClean="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95</a:t>
            </a:fld>
            <a:endParaRPr lang="en-ZA" sz="1200">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a:t>
            </a:r>
            <a:r>
              <a:rPr lang="en-US" baseline="0" dirty="0" smtClean="0"/>
              <a:t> week 5 in our 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100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Sunday we will be meeting on the top of </a:t>
            </a:r>
            <a:r>
              <a:rPr lang="en-US" dirty="0" err="1" smtClean="0"/>
              <a:t>Northcliff</a:t>
            </a:r>
            <a:r>
              <a:rPr lang="en-US" dirty="0" smtClean="0"/>
              <a:t> Hill at 6am</a:t>
            </a:r>
            <a:r>
              <a:rPr lang="en-US" baseline="0" dirty="0" smtClean="0"/>
              <a:t> for our </a:t>
            </a:r>
            <a:r>
              <a:rPr lang="en-US" dirty="0" smtClean="0"/>
              <a:t>Easter Sunday sunrise service</a:t>
            </a:r>
            <a:r>
              <a:rPr lang="en-US" baseline="0" dirty="0" smtClean="0"/>
              <a:t> and then coming to church for the 8:30 to 9:30 service.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101</a:t>
            </a:fld>
            <a:endParaRPr lang="en-US"/>
          </a:p>
        </p:txBody>
      </p:sp>
    </p:spTree>
    <p:extLst>
      <p:ext uri="{BB962C8B-B14F-4D97-AF65-F5344CB8AC3E}">
        <p14:creationId xmlns:p14="http://schemas.microsoft.com/office/powerpoint/2010/main" val="1196796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a:t>
            </a:r>
            <a:r>
              <a:rPr lang="en-US" baseline="0" dirty="0" smtClean="0"/>
              <a:t> week 5 in our 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102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Reflect:</a:t>
            </a:r>
            <a:r>
              <a:rPr lang="en-US" sz="1200" b="0" kern="1200" dirty="0" smtClean="0">
                <a:solidFill>
                  <a:schemeClr val="tx1"/>
                </a:solidFill>
                <a:effectLst/>
                <a:latin typeface="+mn-lt"/>
                <a:ea typeface="+mn-ea"/>
                <a:cs typeface="+mn-cs"/>
              </a:rPr>
              <a:t> How do you need to improve your weekly announcements?</a:t>
            </a:r>
          </a:p>
        </p:txBody>
      </p:sp>
      <p:sp>
        <p:nvSpPr>
          <p:cNvPr id="4" name="Slide Number Placeholder 3"/>
          <p:cNvSpPr>
            <a:spLocks noGrp="1"/>
          </p:cNvSpPr>
          <p:nvPr>
            <p:ph type="sldNum" sz="quarter" idx="10"/>
          </p:nvPr>
        </p:nvSpPr>
        <p:spPr/>
        <p:txBody>
          <a:bodyPr/>
          <a:lstStyle/>
          <a:p>
            <a:fld id="{144193C2-5522-E249-A44F-C623B20A76E1}" type="slidenum">
              <a:rPr lang="en-US" smtClean="0"/>
              <a:t>103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7. Keep Track of Attendance. </a:t>
            </a:r>
            <a:r>
              <a:rPr lang="en-US" sz="1200" kern="1200" dirty="0" smtClean="0">
                <a:solidFill>
                  <a:schemeClr val="tx1"/>
                </a:solidFill>
                <a:effectLst/>
                <a:latin typeface="+mn-lt"/>
                <a:ea typeface="+mn-ea"/>
                <a:cs typeface="+mn-cs"/>
              </a:rPr>
              <a:t>Developing a system to track attendance is critical to measure growth in your ministry. Our church has a spreadsheet that is updated on a weekly basis and then shared periodically with all the ministry leaders. So on Sunday mornings we do a count of teens, visitors and adult leaders in each service and send the data through to be integrated into the church wide system.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104</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solidFill>
                  <a:srgbClr val="66FF33"/>
                </a:solidFill>
                <a:effectLst>
                  <a:glow rad="152400">
                    <a:schemeClr val="bg1"/>
                  </a:glow>
                </a:effectLst>
                <a:latin typeface="DIN Alternate Bold"/>
                <a:cs typeface="DIN Alternate Bold"/>
              </a:rPr>
              <a:t>Reflect: </a:t>
            </a:r>
            <a:r>
              <a:rPr lang="en-US" sz="1200" b="0" dirty="0" smtClean="0">
                <a:solidFill>
                  <a:srgbClr val="66FF33"/>
                </a:solidFill>
                <a:effectLst>
                  <a:glow rad="152400">
                    <a:schemeClr val="bg1"/>
                  </a:glow>
                </a:effectLst>
                <a:latin typeface="DIN Alternate Bold"/>
                <a:cs typeface="DIN Alternate Bold"/>
              </a:rPr>
              <a:t>What system do you have to track attendance at youth events?</a:t>
            </a:r>
          </a:p>
        </p:txBody>
      </p:sp>
      <p:sp>
        <p:nvSpPr>
          <p:cNvPr id="4" name="Slide Number Placeholder 3"/>
          <p:cNvSpPr>
            <a:spLocks noGrp="1"/>
          </p:cNvSpPr>
          <p:nvPr>
            <p:ph type="sldNum" sz="quarter" idx="10"/>
          </p:nvPr>
        </p:nvSpPr>
        <p:spPr/>
        <p:txBody>
          <a:bodyPr/>
          <a:lstStyle/>
          <a:p>
            <a:fld id="{144193C2-5522-E249-A44F-C623B20A76E1}" type="slidenum">
              <a:rPr lang="en-US" smtClean="0"/>
              <a:t>105</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8. Advertise Your Ministry. </a:t>
            </a:r>
            <a:r>
              <a:rPr lang="en-US" sz="1200" kern="1200" dirty="0" smtClean="0">
                <a:solidFill>
                  <a:schemeClr val="tx1"/>
                </a:solidFill>
                <a:effectLst/>
                <a:latin typeface="+mn-lt"/>
                <a:ea typeface="+mn-ea"/>
                <a:cs typeface="+mn-cs"/>
              </a:rPr>
              <a:t>This is an area of our ministry that needs to be developed. We have made use of newsletters (specifically aimed at parents); promotional brochures and contributions to our church magazine but are not as consistent as we need to be. Finding someone who will run with this area is critical to ensure that it is done consistently.</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106</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solidFill>
                  <a:srgbClr val="66FF33"/>
                </a:solidFill>
                <a:effectLst>
                  <a:glow rad="152400">
                    <a:schemeClr val="bg1"/>
                  </a:glow>
                </a:effectLst>
                <a:latin typeface="DIN Alternate Bold"/>
                <a:cs typeface="DIN Alternate Bold"/>
              </a:rPr>
              <a:t>Reflect: </a:t>
            </a:r>
            <a:r>
              <a:rPr lang="en-US" sz="1200" b="0" dirty="0" smtClean="0">
                <a:solidFill>
                  <a:srgbClr val="66FF33"/>
                </a:solidFill>
                <a:effectLst>
                  <a:glow rad="152400">
                    <a:schemeClr val="bg1"/>
                  </a:glow>
                </a:effectLst>
                <a:latin typeface="DIN Alternate Bold"/>
                <a:cs typeface="DIN Alternate Bold"/>
              </a:rPr>
              <a:t>What do you do to advertise your ministry and what should you add?</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107</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a:t>
            </a:fld>
            <a:endParaRPr lang="en-US"/>
          </a:p>
        </p:txBody>
      </p:sp>
    </p:spTree>
    <p:extLst>
      <p:ext uri="{BB962C8B-B14F-4D97-AF65-F5344CB8AC3E}">
        <p14:creationId xmlns:p14="http://schemas.microsoft.com/office/powerpoint/2010/main" val="2905392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9. Keep a Teen Database</a:t>
            </a:r>
            <a:r>
              <a:rPr lang="en-ZA" sz="1200" b="0" kern="1200" dirty="0" smtClean="0">
                <a:solidFill>
                  <a:schemeClr val="tx1"/>
                </a:solidFill>
                <a:effectLst/>
                <a:latin typeface="+mn-lt"/>
                <a:ea typeface="+mn-ea"/>
                <a:cs typeface="+mn-cs"/>
              </a:rPr>
              <a:t>.</a:t>
            </a:r>
            <a:r>
              <a:rPr lang="en-ZA"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were using an online database with an SMS and email contact system however the church opted to transition to an app that has not yet taken off among teens. So we find ourselves in a situation where we are currently not contacting teens on a regular basis via SMS but relying on our weekly events to keep teens connected and informed – and of course, the Facebook page helps in this regard as do our various WhatsApp groups. A small youth group could make use of WhatsApp to do this until it gets too big and they make the transition to an online system.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108</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Even if you just keep a spreadsheet of teens that would be a great start.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109</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solidFill>
                  <a:srgbClr val="66FF33"/>
                </a:solidFill>
                <a:effectLst>
                  <a:glow rad="152400">
                    <a:schemeClr val="bg1"/>
                  </a:glow>
                </a:effectLst>
                <a:latin typeface="DIN Alternate Bold"/>
                <a:cs typeface="DIN Alternate Bold"/>
              </a:rPr>
              <a:t>Reflect: </a:t>
            </a:r>
            <a:r>
              <a:rPr lang="en-US" sz="1200" b="0" dirty="0" smtClean="0">
                <a:solidFill>
                  <a:srgbClr val="66FF33"/>
                </a:solidFill>
                <a:effectLst>
                  <a:glow rad="152400">
                    <a:schemeClr val="bg1"/>
                  </a:glow>
                </a:effectLst>
                <a:latin typeface="DIN Alternate Bold"/>
                <a:cs typeface="DIN Alternate Bold"/>
              </a:rPr>
              <a:t>What system do you have to keep track of teen contact details?</a:t>
            </a:r>
          </a:p>
        </p:txBody>
      </p:sp>
      <p:sp>
        <p:nvSpPr>
          <p:cNvPr id="4" name="Slide Number Placeholder 3"/>
          <p:cNvSpPr>
            <a:spLocks noGrp="1"/>
          </p:cNvSpPr>
          <p:nvPr>
            <p:ph type="sldNum" sz="quarter" idx="10"/>
          </p:nvPr>
        </p:nvSpPr>
        <p:spPr/>
        <p:txBody>
          <a:bodyPr/>
          <a:lstStyle/>
          <a:p>
            <a:fld id="{144193C2-5522-E249-A44F-C623B20A76E1}" type="slidenum">
              <a:rPr lang="en-US" smtClean="0"/>
              <a:t>110</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10. Create Booklets to Serve the Vision. </a:t>
            </a:r>
            <a:r>
              <a:rPr lang="en-US" sz="1200" kern="1200" dirty="0" smtClean="0">
                <a:solidFill>
                  <a:schemeClr val="tx1"/>
                </a:solidFill>
                <a:effectLst/>
                <a:latin typeface="+mn-lt"/>
                <a:ea typeface="+mn-ea"/>
                <a:cs typeface="+mn-cs"/>
              </a:rPr>
              <a:t>We have created youth version of all the major resources in the Every Nation movement including the One to One booklet (currently known as the Encounter Book which should probably change to the Engage Book) and the Purple Book (currently known as the Grow Book which should probably change to the Establish Book). This helps us to faithfully transfer the basic to our teens and not have to start from scratch each time we need to share one of the resources. We felt it necessary to create youth-relevant version of all the material to ensure it is interaction and aimed at their level.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111</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a:t>
            </a:r>
            <a:r>
              <a:rPr lang="en-ZA" sz="1200" kern="1200" baseline="0" dirty="0" smtClean="0">
                <a:solidFill>
                  <a:schemeClr val="tx1"/>
                </a:solidFill>
                <a:effectLst/>
                <a:latin typeface="+mn-lt"/>
                <a:ea typeface="+mn-ea"/>
                <a:cs typeface="+mn-cs"/>
              </a:rPr>
              <a:t> are some of the booklets that we have developed.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112</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200" b="0" i="1" dirty="0" smtClean="0">
                <a:solidFill>
                  <a:srgbClr val="66FF33"/>
                </a:solidFill>
                <a:effectLst>
                  <a:glow rad="152400">
                    <a:schemeClr val="bg1"/>
                  </a:glow>
                </a:effectLst>
                <a:latin typeface="DIN Alternate Bold"/>
                <a:cs typeface="DIN Alternate Bold"/>
              </a:rPr>
              <a:t>Reflect: </a:t>
            </a:r>
            <a:r>
              <a:rPr lang="en-US" sz="1200" b="0" dirty="0" smtClean="0">
                <a:solidFill>
                  <a:srgbClr val="66FF33"/>
                </a:solidFill>
                <a:effectLst>
                  <a:glow rad="152400">
                    <a:schemeClr val="bg1"/>
                  </a:glow>
                </a:effectLst>
                <a:latin typeface="DIN Alternate Bold"/>
                <a:cs typeface="DIN Alternate Bold"/>
              </a:rPr>
              <a:t>What booklets do you have/need for your disciplemaking process?</a:t>
            </a:r>
          </a:p>
          <a:p>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113</a:t>
            </a:fld>
            <a:endParaRPr lang="en-US"/>
          </a:p>
        </p:txBody>
      </p:sp>
    </p:spTree>
    <p:extLst>
      <p:ext uri="{BB962C8B-B14F-4D97-AF65-F5344CB8AC3E}">
        <p14:creationId xmlns:p14="http://schemas.microsoft.com/office/powerpoint/2010/main" val="881759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So,</a:t>
            </a:r>
            <a:r>
              <a:rPr lang="en-US" sz="1200" b="0" kern="1200" baseline="0" dirty="0" smtClean="0">
                <a:solidFill>
                  <a:schemeClr val="tx1"/>
                </a:solidFill>
                <a:effectLst/>
                <a:latin typeface="+mn-lt"/>
                <a:ea typeface="+mn-ea"/>
                <a:cs typeface="+mn-cs"/>
              </a:rPr>
              <a:t> here are some of my keys to </a:t>
            </a:r>
            <a:r>
              <a:rPr lang="en-US" sz="1200" b="0" kern="1200" dirty="0" smtClean="0">
                <a:solidFill>
                  <a:schemeClr val="tx1"/>
                </a:solidFill>
                <a:effectLst/>
                <a:latin typeface="+mn-lt"/>
                <a:ea typeface="+mn-ea"/>
                <a:cs typeface="+mn-cs"/>
              </a:rPr>
              <a:t>administrating ministry: (1) Participate in meetings. (2) Meet with your covering. (3) Create planning systems.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(4)</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Connect with leaders. (5) Display your strategy. (6) Do announcements. (7)</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Track attendance. (8) Advertise events. (9) Keep a database. (10) Create booklets.</a:t>
            </a:r>
            <a:endParaRPr lang="en-US" b="0" dirty="0"/>
          </a:p>
        </p:txBody>
      </p:sp>
      <p:sp>
        <p:nvSpPr>
          <p:cNvPr id="4" name="Slide Number Placeholder 3"/>
          <p:cNvSpPr>
            <a:spLocks noGrp="1"/>
          </p:cNvSpPr>
          <p:nvPr>
            <p:ph type="sldNum" sz="quarter" idx="10"/>
          </p:nvPr>
        </p:nvSpPr>
        <p:spPr/>
        <p:txBody>
          <a:bodyPr/>
          <a:lstStyle/>
          <a:p>
            <a:fld id="{144193C2-5522-E249-A44F-C623B20A76E1}" type="slidenum">
              <a:rPr lang="en-US" smtClean="0"/>
              <a:t>114</a:t>
            </a:fld>
            <a:endParaRPr lang="en-US"/>
          </a:p>
        </p:txBody>
      </p:sp>
    </p:spTree>
    <p:extLst>
      <p:ext uri="{BB962C8B-B14F-4D97-AF65-F5344CB8AC3E}">
        <p14:creationId xmlns:p14="http://schemas.microsoft.com/office/powerpoint/2010/main" val="235166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323748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26177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926275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19757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07568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19917459"/>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5463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76210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90070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090721"/>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373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97960538"/>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27740511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805940"/>
            <a:ext cx="1840230" cy="2880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805940"/>
            <a:ext cx="5383530" cy="2880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93607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610469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46783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2401601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33687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14116641"/>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9240" y="2068830"/>
            <a:ext cx="13830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9430" y="2068830"/>
            <a:ext cx="13830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784116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80003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4436592"/>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2656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38697124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2FF13BD-FC2B-CD4F-B281-F178E5A79B72}" type="datetimeFigureOut">
              <a:rPr lang="en-US"/>
              <a:pPr>
                <a:defRPr/>
              </a:pPr>
              <a:t>16/07/04</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422EB19-6FD3-F049-A757-784FAE0A97A8}" type="slidenum">
              <a:rPr lang="en-US"/>
              <a:pPr>
                <a:defRPr/>
              </a:pPr>
              <a:t>‹#›</a:t>
            </a:fld>
            <a:endParaRPr lang="en-US"/>
          </a:p>
        </p:txBody>
      </p:sp>
    </p:spTree>
    <p:extLst>
      <p:ext uri="{BB962C8B-B14F-4D97-AF65-F5344CB8AC3E}">
        <p14:creationId xmlns:p14="http://schemas.microsoft.com/office/powerpoint/2010/main" val="873046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8387348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03177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29545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a:prstGeom prst="rect">
            <a:avLst/>
          </a:prstGeom>
        </p:spPr>
        <p:txBody>
          <a:bodyPr vert="horz" lIns="82296" tIns="41148" rIns="82296" bIns="41148"/>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789227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31317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vert="horz" lIns="82296" tIns="41148" rIns="82296" bIns="411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95611577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sz="half" idx="1"/>
          </p:nvPr>
        </p:nvSpPr>
        <p:spPr>
          <a:xfrm>
            <a:off x="891540" y="742950"/>
            <a:ext cx="3611880" cy="536067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742950"/>
            <a:ext cx="3611880" cy="536067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1321212"/>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00880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Tree>
    <p:extLst>
      <p:ext uri="{BB962C8B-B14F-4D97-AF65-F5344CB8AC3E}">
        <p14:creationId xmlns:p14="http://schemas.microsoft.com/office/powerpoint/2010/main" val="8267764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2365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919065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631754849"/>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50538748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52089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29300"/>
          </a:xfrm>
          <a:prstGeom prst="rect">
            <a:avLst/>
          </a:prstGeom>
        </p:spPr>
        <p:txBody>
          <a:bodyPr vert="eaVert"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320"/>
            <a:ext cx="603504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221583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19319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07607501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14548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16574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347541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70787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20174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45447847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1109164358"/>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37415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62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3504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46187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829058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9960858"/>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90585710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90292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13447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910062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231044172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05427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01620281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07835836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66070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8691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35040" cy="48691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2987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120012"/>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11904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254704834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72209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15717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3657600"/>
            <a:ext cx="3611880" cy="102870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78556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306439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0413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885494666"/>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46154651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034007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818328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570678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62458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51601291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2910" y="3474720"/>
            <a:ext cx="2051685" cy="21488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11755" y="3474720"/>
            <a:ext cx="2051685" cy="214884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406437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344515"/>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7756227"/>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699010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50612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95492408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56610045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118769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3308" y="1257300"/>
            <a:ext cx="1060133" cy="43662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2910" y="1257300"/>
            <a:ext cx="3043238" cy="43662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62586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726004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823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140755514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124696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898825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926835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233810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3328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03018453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709384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95936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8590"/>
            <a:ext cx="2057400" cy="597789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590"/>
            <a:ext cx="6035040" cy="597789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592442"/>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a:prstGeom prst="rect">
            <a:avLst/>
          </a:prstGeom>
        </p:spPr>
        <p:txBody>
          <a:bodyPr vert="horz" lIns="82296" tIns="41148" rIns="82296" bIns="41148"/>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a:prstGeom prst="rect">
            <a:avLst/>
          </a:prstGeom>
        </p:spPr>
        <p:txBody>
          <a:bodyPr vert="horz" lIns="82296" tIns="41148" rIns="82296" bIns="41148"/>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376680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6280"/>
          </a:xfrm>
          <a:prstGeom prst="rect">
            <a:avLst/>
          </a:prstGeom>
        </p:spPr>
        <p:txBody>
          <a:bodyPr vert="horz"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311426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8729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a:prstGeom prst="rect">
            <a:avLst/>
          </a:prstGeom>
        </p:spPr>
        <p:txBody>
          <a:bodyPr vert="horz" lIns="82296" tIns="41148" rIns="82296" bIns="411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a:prstGeom prst="rect">
            <a:avLst/>
          </a:prstGeom>
        </p:spPr>
        <p:txBody>
          <a:bodyPr vert="horz" lIns="82296" tIns="41148" rIns="82296" bIns="41148"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71120881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Content Placeholder 2"/>
          <p:cNvSpPr>
            <a:spLocks noGrp="1"/>
          </p:cNvSpPr>
          <p:nvPr>
            <p:ph sz="half" idx="1"/>
          </p:nvPr>
        </p:nvSpPr>
        <p:spPr>
          <a:xfrm>
            <a:off x="45720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600200"/>
            <a:ext cx="4046220" cy="4526280"/>
          </a:xfrm>
          <a:prstGeom prst="rect">
            <a:avLst/>
          </a:prstGeom>
        </p:spPr>
        <p:txBody>
          <a:bodyPr vert="horz" lIns="82296" tIns="41148" rIns="82296"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490183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a:prstGeom prst="rect">
            <a:avLst/>
          </a:prstGeom>
        </p:spPr>
        <p:txBody>
          <a:bodyPr vert="horz" lIns="82296" tIns="41148" rIns="82296" bIns="41148"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a:prstGeom prst="rect">
            <a:avLst/>
          </a:prstGeom>
        </p:spPr>
        <p:txBody>
          <a:bodyPr vert="horz" lIns="82296" tIns="41148" rIns="82296"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150583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Tree>
    <p:extLst>
      <p:ext uri="{BB962C8B-B14F-4D97-AF65-F5344CB8AC3E}">
        <p14:creationId xmlns:p14="http://schemas.microsoft.com/office/powerpoint/2010/main" val="271447172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1208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a:prstGeom prst="rect">
            <a:avLst/>
          </a:prstGeom>
        </p:spPr>
        <p:txBody>
          <a:bodyPr vert="horz" lIns="82296" tIns="41148" rIns="82296"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17904585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a:prstGeom prst="rect">
            <a:avLst/>
          </a:prstGeom>
        </p:spPr>
        <p:txBody>
          <a:bodyPr vert="horz" lIns="82296" tIns="41148" rIns="82296" bIns="411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a:prstGeom prst="rect">
            <a:avLst/>
          </a:prstGeom>
        </p:spPr>
        <p:txBody>
          <a:bodyPr vert="horz" lIns="82296" tIns="41148" rIns="82296" bIns="41148"/>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a:prstGeom prst="rect">
            <a:avLst/>
          </a:prstGeom>
        </p:spPr>
        <p:txBody>
          <a:bodyPr vert="horz" lIns="82296" tIns="41148" rIns="82296" bIns="41148"/>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75492192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a:prstGeom prst="rect">
            <a:avLst/>
          </a:prstGeom>
        </p:spPr>
        <p:txBody>
          <a:bodyPr vert="horz"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628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962825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2160"/>
          </a:xfrm>
          <a:prstGeom prst="rect">
            <a:avLst/>
          </a:prstGeom>
        </p:spPr>
        <p:txBody>
          <a:bodyPr vert="eaVert" lIns="82296" tIns="41148" rIns="82296" bIns="4114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320"/>
            <a:ext cx="6035040" cy="5852160"/>
          </a:xfrm>
          <a:prstGeom prst="rect">
            <a:avLst/>
          </a:prstGeom>
        </p:spPr>
        <p:txBody>
          <a:bodyPr vert="eaVert" lIns="82296" tIns="41148" rIns="82296" bIns="4114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653339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235555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03018250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46391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16714926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54630" y="2068830"/>
            <a:ext cx="172593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22559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3450789"/>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055866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7312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57146654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9428385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240565"/>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48590"/>
            <a:ext cx="1840230" cy="59550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1540" y="148590"/>
            <a:ext cx="5383530" cy="59550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2148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87753799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2622024"/>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55734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Tree>
    <p:extLst>
      <p:ext uri="{BB962C8B-B14F-4D97-AF65-F5344CB8AC3E}">
        <p14:creationId xmlns:p14="http://schemas.microsoft.com/office/powerpoint/2010/main" val="315316885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154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2068830"/>
            <a:ext cx="3611880" cy="403479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823001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46872"/>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472207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0376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3628063135"/>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smtClean="0">
              <a:sym typeface="Comic Sans M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Tree>
    <p:extLst>
      <p:ext uri="{BB962C8B-B14F-4D97-AF65-F5344CB8AC3E}">
        <p14:creationId xmlns:p14="http://schemas.microsoft.com/office/powerpoint/2010/main" val="296737201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8063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1540" y="3657600"/>
            <a:ext cx="7360920"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
        <p:nvSpPr>
          <p:cNvPr id="1026" name="Rectangle 2"/>
          <p:cNvSpPr>
            <a:spLocks noGrp="1" noChangeArrowheads="1"/>
          </p:cNvSpPr>
          <p:nvPr>
            <p:ph type="title"/>
          </p:nvPr>
        </p:nvSpPr>
        <p:spPr bwMode="auto">
          <a:xfrm>
            <a:off x="891540" y="180594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b"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792" r:id="rId12"/>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5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5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5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500">
          <a:solidFill>
            <a:schemeClr val="tx1"/>
          </a:solidFill>
          <a:latin typeface="+mn-lt"/>
          <a:ea typeface="+mn-ea"/>
          <a:sym typeface="Comic Sans MS" charset="0"/>
        </a:defRPr>
      </a:lvl5pPr>
      <a:lvl6pPr marL="411480" algn="ctr" rtl="0" fontAlgn="base">
        <a:spcBef>
          <a:spcPct val="0"/>
        </a:spcBef>
        <a:spcAft>
          <a:spcPct val="0"/>
        </a:spcAft>
        <a:defRPr sz="2500">
          <a:solidFill>
            <a:schemeClr val="tx1"/>
          </a:solidFill>
          <a:latin typeface="+mn-lt"/>
          <a:ea typeface="+mn-ea"/>
          <a:sym typeface="Comic Sans MS" charset="0"/>
        </a:defRPr>
      </a:lvl6pPr>
      <a:lvl7pPr marL="822960" algn="ctr" rtl="0" fontAlgn="base">
        <a:spcBef>
          <a:spcPct val="0"/>
        </a:spcBef>
        <a:spcAft>
          <a:spcPct val="0"/>
        </a:spcAft>
        <a:defRPr sz="2500">
          <a:solidFill>
            <a:schemeClr val="tx1"/>
          </a:solidFill>
          <a:latin typeface="+mn-lt"/>
          <a:ea typeface="+mn-ea"/>
          <a:sym typeface="Comic Sans MS" charset="0"/>
        </a:defRPr>
      </a:lvl7pPr>
      <a:lvl8pPr marL="1234440" algn="ctr" rtl="0" fontAlgn="base">
        <a:spcBef>
          <a:spcPct val="0"/>
        </a:spcBef>
        <a:spcAft>
          <a:spcPct val="0"/>
        </a:spcAft>
        <a:defRPr sz="2500">
          <a:solidFill>
            <a:schemeClr val="tx1"/>
          </a:solidFill>
          <a:latin typeface="+mn-lt"/>
          <a:ea typeface="+mn-ea"/>
          <a:sym typeface="Comic Sans MS" charset="0"/>
        </a:defRPr>
      </a:lvl8pPr>
      <a:lvl9pPr marL="1645920" algn="ctr" rtl="0" fontAlgn="base">
        <a:spcBef>
          <a:spcPct val="0"/>
        </a:spcBef>
        <a:spcAft>
          <a:spcPct val="0"/>
        </a:spcAft>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10242" name="Rectangle 2"/>
          <p:cNvSpPr>
            <a:spLocks noGrp="1" noChangeArrowheads="1"/>
          </p:cNvSpPr>
          <p:nvPr>
            <p:ph type="body" idx="1"/>
          </p:nvPr>
        </p:nvSpPr>
        <p:spPr bwMode="auto">
          <a:xfrm>
            <a:off x="891540" y="2068830"/>
            <a:ext cx="35890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11266" name="Rectangle 2"/>
          <p:cNvSpPr>
            <a:spLocks noGrp="1" noChangeArrowheads="1"/>
          </p:cNvSpPr>
          <p:nvPr>
            <p:ph type="body" idx="1"/>
          </p:nvPr>
        </p:nvSpPr>
        <p:spPr bwMode="auto">
          <a:xfrm>
            <a:off x="5349240" y="2068830"/>
            <a:ext cx="29032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91540" y="742950"/>
            <a:ext cx="7360920" cy="5360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91503" indent="-305753" algn="l" rtl="0" eaLnBrk="0" fontAlgn="base" hangingPunct="0">
        <a:spcBef>
          <a:spcPts val="4050"/>
        </a:spcBef>
        <a:spcAft>
          <a:spcPct val="0"/>
        </a:spcAft>
        <a:buSzPct val="66000"/>
        <a:buChar char="•"/>
        <a:defRPr sz="2500">
          <a:solidFill>
            <a:schemeClr val="tx1"/>
          </a:solidFill>
          <a:latin typeface="+mn-lt"/>
          <a:ea typeface="+mn-ea"/>
          <a:cs typeface="ヒラギノ角ゴ Pro W3" charset="0"/>
          <a:sym typeface="Comic Sans MS" charset="0"/>
        </a:defRPr>
      </a:lvl1pPr>
      <a:lvl2pPr marL="98012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2pPr>
      <a:lvl3pPr marL="135731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3pPr>
      <a:lvl4pPr marL="175736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4pPr>
      <a:lvl5pPr marL="2168843" indent="-305753" algn="l" rtl="0" eaLnBrk="0" fontAlgn="base" hangingPunct="0">
        <a:spcBef>
          <a:spcPts val="4050"/>
        </a:spcBef>
        <a:spcAft>
          <a:spcPct val="0"/>
        </a:spcAft>
        <a:buSzPct val="66000"/>
        <a:buChar char="•"/>
        <a:defRPr sz="2500">
          <a:solidFill>
            <a:schemeClr val="tx1"/>
          </a:solidFill>
          <a:latin typeface="+mn-lt"/>
          <a:ea typeface="+mn-ea"/>
          <a:sym typeface="Comic Sans MS" charset="0"/>
        </a:defRPr>
      </a:lvl5pPr>
      <a:lvl6pPr marL="2580323" indent="-305753" algn="l" rtl="0" fontAlgn="base">
        <a:spcBef>
          <a:spcPts val="4050"/>
        </a:spcBef>
        <a:spcAft>
          <a:spcPct val="0"/>
        </a:spcAft>
        <a:buSzPct val="66000"/>
        <a:buChar char="•"/>
        <a:defRPr sz="2500">
          <a:solidFill>
            <a:schemeClr val="tx1"/>
          </a:solidFill>
          <a:latin typeface="+mn-lt"/>
          <a:ea typeface="+mn-ea"/>
          <a:sym typeface="Comic Sans MS" charset="0"/>
        </a:defRPr>
      </a:lvl6pPr>
      <a:lvl7pPr marL="2991803" indent="-305753" algn="l" rtl="0" fontAlgn="base">
        <a:spcBef>
          <a:spcPts val="4050"/>
        </a:spcBef>
        <a:spcAft>
          <a:spcPct val="0"/>
        </a:spcAft>
        <a:buSzPct val="66000"/>
        <a:buChar char="•"/>
        <a:defRPr sz="2500">
          <a:solidFill>
            <a:schemeClr val="tx1"/>
          </a:solidFill>
          <a:latin typeface="+mn-lt"/>
          <a:ea typeface="+mn-ea"/>
          <a:sym typeface="Comic Sans MS" charset="0"/>
        </a:defRPr>
      </a:lvl7pPr>
      <a:lvl8pPr marL="3403283" indent="-305753" algn="l" rtl="0" fontAlgn="base">
        <a:spcBef>
          <a:spcPts val="4050"/>
        </a:spcBef>
        <a:spcAft>
          <a:spcPct val="0"/>
        </a:spcAft>
        <a:buSzPct val="66000"/>
        <a:buChar char="•"/>
        <a:defRPr sz="2500">
          <a:solidFill>
            <a:schemeClr val="tx1"/>
          </a:solidFill>
          <a:latin typeface="+mn-lt"/>
          <a:ea typeface="+mn-ea"/>
          <a:sym typeface="Comic Sans MS" charset="0"/>
        </a:defRPr>
      </a:lvl8pPr>
      <a:lvl9pPr marL="3814763" indent="-305753" algn="l" rtl="0" fontAlgn="base">
        <a:spcBef>
          <a:spcPts val="405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1540" y="253746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5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5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5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5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500">
          <a:solidFill>
            <a:schemeClr val="tx1"/>
          </a:solidFill>
          <a:latin typeface="+mn-lt"/>
          <a:ea typeface="+mn-ea"/>
          <a:sym typeface="Comic Sans MS" charset="0"/>
        </a:defRPr>
      </a:lvl5pPr>
      <a:lvl6pPr marL="411480" algn="ctr" rtl="0" fontAlgn="base">
        <a:spcBef>
          <a:spcPct val="0"/>
        </a:spcBef>
        <a:spcAft>
          <a:spcPct val="0"/>
        </a:spcAft>
        <a:defRPr sz="2500">
          <a:solidFill>
            <a:schemeClr val="tx1"/>
          </a:solidFill>
          <a:latin typeface="+mn-lt"/>
          <a:ea typeface="+mn-ea"/>
          <a:sym typeface="Comic Sans MS" charset="0"/>
        </a:defRPr>
      </a:lvl6pPr>
      <a:lvl7pPr marL="822960" algn="ctr" rtl="0" fontAlgn="base">
        <a:spcBef>
          <a:spcPct val="0"/>
        </a:spcBef>
        <a:spcAft>
          <a:spcPct val="0"/>
        </a:spcAft>
        <a:defRPr sz="2500">
          <a:solidFill>
            <a:schemeClr val="tx1"/>
          </a:solidFill>
          <a:latin typeface="+mn-lt"/>
          <a:ea typeface="+mn-ea"/>
          <a:sym typeface="Comic Sans MS" charset="0"/>
        </a:defRPr>
      </a:lvl7pPr>
      <a:lvl8pPr marL="1234440" algn="ctr" rtl="0" fontAlgn="base">
        <a:spcBef>
          <a:spcPct val="0"/>
        </a:spcBef>
        <a:spcAft>
          <a:spcPct val="0"/>
        </a:spcAft>
        <a:defRPr sz="2500">
          <a:solidFill>
            <a:schemeClr val="tx1"/>
          </a:solidFill>
          <a:latin typeface="+mn-lt"/>
          <a:ea typeface="+mn-ea"/>
          <a:sym typeface="Comic Sans MS" charset="0"/>
        </a:defRPr>
      </a:lvl8pPr>
      <a:lvl9pPr marL="1645920" algn="ctr" rtl="0" fontAlgn="base">
        <a:spcBef>
          <a:spcPct val="0"/>
        </a:spcBef>
        <a:spcAft>
          <a:spcPct val="0"/>
        </a:spcAft>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891540" y="5177790"/>
            <a:ext cx="7360920" cy="1291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2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2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2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2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200">
          <a:solidFill>
            <a:schemeClr val="tx1"/>
          </a:solidFill>
          <a:latin typeface="+mn-lt"/>
          <a:ea typeface="+mn-ea"/>
          <a:sym typeface="Comic Sans MS" charset="0"/>
        </a:defRPr>
      </a:lvl5pPr>
      <a:lvl6pPr marL="411480" algn="ctr" rtl="0" fontAlgn="base">
        <a:spcBef>
          <a:spcPct val="0"/>
        </a:spcBef>
        <a:spcAft>
          <a:spcPct val="0"/>
        </a:spcAft>
        <a:defRPr sz="2200">
          <a:solidFill>
            <a:schemeClr val="tx1"/>
          </a:solidFill>
          <a:latin typeface="+mn-lt"/>
          <a:ea typeface="+mn-ea"/>
          <a:sym typeface="Comic Sans MS" charset="0"/>
        </a:defRPr>
      </a:lvl6pPr>
      <a:lvl7pPr marL="822960" algn="ctr" rtl="0" fontAlgn="base">
        <a:spcBef>
          <a:spcPct val="0"/>
        </a:spcBef>
        <a:spcAft>
          <a:spcPct val="0"/>
        </a:spcAft>
        <a:defRPr sz="2200">
          <a:solidFill>
            <a:schemeClr val="tx1"/>
          </a:solidFill>
          <a:latin typeface="+mn-lt"/>
          <a:ea typeface="+mn-ea"/>
          <a:sym typeface="Comic Sans MS" charset="0"/>
        </a:defRPr>
      </a:lvl7pPr>
      <a:lvl8pPr marL="1234440" algn="ctr" rtl="0" fontAlgn="base">
        <a:spcBef>
          <a:spcPct val="0"/>
        </a:spcBef>
        <a:spcAft>
          <a:spcPct val="0"/>
        </a:spcAft>
        <a:defRPr sz="2200">
          <a:solidFill>
            <a:schemeClr val="tx1"/>
          </a:solidFill>
          <a:latin typeface="+mn-lt"/>
          <a:ea typeface="+mn-ea"/>
          <a:sym typeface="Comic Sans MS" charset="0"/>
        </a:defRPr>
      </a:lvl8pPr>
      <a:lvl9pPr marL="1645920" algn="ctr" rtl="0" fontAlgn="base">
        <a:spcBef>
          <a:spcPct val="0"/>
        </a:spcBef>
        <a:spcAft>
          <a:spcPct val="0"/>
        </a:spcAft>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4098" name="Rectangle 2"/>
          <p:cNvSpPr>
            <a:spLocks noGrp="1" noChangeArrowheads="1"/>
          </p:cNvSpPr>
          <p:nvPr>
            <p:ph type="body" idx="1"/>
          </p:nvPr>
        </p:nvSpPr>
        <p:spPr bwMode="auto">
          <a:xfrm>
            <a:off x="891540" y="2068830"/>
            <a:ext cx="73609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9150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98012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573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5736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16884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58032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299180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0328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1476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body" idx="1"/>
          </p:nvPr>
        </p:nvSpPr>
        <p:spPr bwMode="auto">
          <a:xfrm>
            <a:off x="422910" y="3474720"/>
            <a:ext cx="4240530" cy="2148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
        <p:nvSpPr>
          <p:cNvPr id="5122" name="Rectangle 2"/>
          <p:cNvSpPr>
            <a:spLocks noGrp="1" noChangeArrowheads="1"/>
          </p:cNvSpPr>
          <p:nvPr>
            <p:ph type="title"/>
          </p:nvPr>
        </p:nvSpPr>
        <p:spPr bwMode="auto">
          <a:xfrm>
            <a:off x="422910" y="1257300"/>
            <a:ext cx="4240530" cy="2148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b"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p:txStyles>
    <p:titleStyle>
      <a:lvl1pPr algn="ctr" rtl="0" eaLnBrk="0" fontAlgn="base" hangingPunct="0">
        <a:spcBef>
          <a:spcPct val="0"/>
        </a:spcBef>
        <a:spcAft>
          <a:spcPct val="0"/>
        </a:spcAft>
        <a:defRPr sz="41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41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41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41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41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4100">
          <a:solidFill>
            <a:schemeClr val="tx1"/>
          </a:solidFill>
          <a:latin typeface="Comic Sans MS" charset="0"/>
          <a:ea typeface="ヒラギノ角ゴ Pro W3" charset="0"/>
          <a:sym typeface="Comic Sans MS" charset="0"/>
        </a:defRPr>
      </a:lvl9pPr>
    </p:titleStyle>
    <p:bodyStyle>
      <a:lvl1pPr marL="308610" indent="-308610" algn="ctr" rtl="0" eaLnBrk="0" fontAlgn="base" hangingPunct="0">
        <a:spcBef>
          <a:spcPct val="0"/>
        </a:spcBef>
        <a:spcAft>
          <a:spcPct val="0"/>
        </a:spcAft>
        <a:defRPr sz="2200">
          <a:solidFill>
            <a:schemeClr val="tx1"/>
          </a:solidFill>
          <a:latin typeface="+mn-lt"/>
          <a:ea typeface="+mn-ea"/>
          <a:cs typeface="ヒラギノ角ゴ Pro W3" charset="0"/>
          <a:sym typeface="Comic Sans MS" charset="0"/>
        </a:defRPr>
      </a:lvl1pPr>
      <a:lvl2pPr marL="668655" indent="-257175" algn="ctr" rtl="0" eaLnBrk="0" fontAlgn="base" hangingPunct="0">
        <a:spcBef>
          <a:spcPct val="0"/>
        </a:spcBef>
        <a:spcAft>
          <a:spcPct val="0"/>
        </a:spcAft>
        <a:defRPr sz="2200">
          <a:solidFill>
            <a:schemeClr val="tx1"/>
          </a:solidFill>
          <a:latin typeface="+mn-lt"/>
          <a:ea typeface="+mn-ea"/>
          <a:sym typeface="Comic Sans MS" charset="0"/>
        </a:defRPr>
      </a:lvl2pPr>
      <a:lvl3pPr marL="1028700" indent="-205740" algn="ctr" rtl="0" eaLnBrk="0" fontAlgn="base" hangingPunct="0">
        <a:spcBef>
          <a:spcPct val="0"/>
        </a:spcBef>
        <a:spcAft>
          <a:spcPct val="0"/>
        </a:spcAft>
        <a:defRPr sz="2200">
          <a:solidFill>
            <a:schemeClr val="tx1"/>
          </a:solidFill>
          <a:latin typeface="+mn-lt"/>
          <a:ea typeface="+mn-ea"/>
          <a:sym typeface="Comic Sans MS" charset="0"/>
        </a:defRPr>
      </a:lvl3pPr>
      <a:lvl4pPr marL="1440180" indent="-205740" algn="ctr" rtl="0" eaLnBrk="0" fontAlgn="base" hangingPunct="0">
        <a:spcBef>
          <a:spcPct val="0"/>
        </a:spcBef>
        <a:spcAft>
          <a:spcPct val="0"/>
        </a:spcAft>
        <a:defRPr sz="2200">
          <a:solidFill>
            <a:schemeClr val="tx1"/>
          </a:solidFill>
          <a:latin typeface="+mn-lt"/>
          <a:ea typeface="+mn-ea"/>
          <a:sym typeface="Comic Sans MS" charset="0"/>
        </a:defRPr>
      </a:lvl4pPr>
      <a:lvl5pPr marL="1851660" indent="-205740" algn="ctr" rtl="0" eaLnBrk="0" fontAlgn="base" hangingPunct="0">
        <a:spcBef>
          <a:spcPct val="0"/>
        </a:spcBef>
        <a:spcAft>
          <a:spcPct val="0"/>
        </a:spcAft>
        <a:defRPr sz="2200">
          <a:solidFill>
            <a:schemeClr val="tx1"/>
          </a:solidFill>
          <a:latin typeface="+mn-lt"/>
          <a:ea typeface="+mn-ea"/>
          <a:sym typeface="Comic Sans MS" charset="0"/>
        </a:defRPr>
      </a:lvl5pPr>
      <a:lvl6pPr marL="411480" algn="ctr" rtl="0" fontAlgn="base">
        <a:spcBef>
          <a:spcPct val="0"/>
        </a:spcBef>
        <a:spcAft>
          <a:spcPct val="0"/>
        </a:spcAft>
        <a:defRPr sz="2200">
          <a:solidFill>
            <a:schemeClr val="tx1"/>
          </a:solidFill>
          <a:latin typeface="+mn-lt"/>
          <a:ea typeface="+mn-ea"/>
          <a:sym typeface="Comic Sans MS" charset="0"/>
        </a:defRPr>
      </a:lvl6pPr>
      <a:lvl7pPr marL="822960" algn="ctr" rtl="0" fontAlgn="base">
        <a:spcBef>
          <a:spcPct val="0"/>
        </a:spcBef>
        <a:spcAft>
          <a:spcPct val="0"/>
        </a:spcAft>
        <a:defRPr sz="2200">
          <a:solidFill>
            <a:schemeClr val="tx1"/>
          </a:solidFill>
          <a:latin typeface="+mn-lt"/>
          <a:ea typeface="+mn-ea"/>
          <a:sym typeface="Comic Sans MS" charset="0"/>
        </a:defRPr>
      </a:lvl7pPr>
      <a:lvl8pPr marL="1234440" algn="ctr" rtl="0" fontAlgn="base">
        <a:spcBef>
          <a:spcPct val="0"/>
        </a:spcBef>
        <a:spcAft>
          <a:spcPct val="0"/>
        </a:spcAft>
        <a:defRPr sz="2200">
          <a:solidFill>
            <a:schemeClr val="tx1"/>
          </a:solidFill>
          <a:latin typeface="+mn-lt"/>
          <a:ea typeface="+mn-ea"/>
          <a:sym typeface="Comic Sans MS" charset="0"/>
        </a:defRPr>
      </a:lvl8pPr>
      <a:lvl9pPr marL="1645920" algn="ctr" rtl="0" fontAlgn="base">
        <a:spcBef>
          <a:spcPct val="0"/>
        </a:spcBef>
        <a:spcAft>
          <a:spcPct val="0"/>
        </a:spcAft>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Tree>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62579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10144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9160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9165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20313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61461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302609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3757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4905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625793" indent="-305753" algn="l" rtl="0" eaLnBrk="0" fontAlgn="base" hangingPunct="0">
        <a:spcBef>
          <a:spcPts val="2070"/>
        </a:spcBef>
        <a:spcAft>
          <a:spcPct val="0"/>
        </a:spcAft>
        <a:buSzPct val="66000"/>
        <a:buChar char="•"/>
        <a:defRPr sz="2500">
          <a:solidFill>
            <a:schemeClr val="tx1"/>
          </a:solidFill>
          <a:latin typeface="+mn-lt"/>
          <a:ea typeface="+mn-ea"/>
          <a:cs typeface="ヒラギノ角ゴ Pro W3" charset="0"/>
          <a:sym typeface="Comic Sans MS" charset="0"/>
        </a:defRPr>
      </a:lvl1pPr>
      <a:lvl2pPr marL="101441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2pPr>
      <a:lvl3pPr marL="139160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3pPr>
      <a:lvl4pPr marL="179165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4pPr>
      <a:lvl5pPr marL="2203133" indent="-305753" algn="l" rtl="0" eaLnBrk="0" fontAlgn="base" hangingPunct="0">
        <a:spcBef>
          <a:spcPts val="2070"/>
        </a:spcBef>
        <a:spcAft>
          <a:spcPct val="0"/>
        </a:spcAft>
        <a:buSzPct val="66000"/>
        <a:buChar char="•"/>
        <a:defRPr sz="2500">
          <a:solidFill>
            <a:schemeClr val="tx1"/>
          </a:solidFill>
          <a:latin typeface="+mn-lt"/>
          <a:ea typeface="+mn-ea"/>
          <a:sym typeface="Comic Sans MS" charset="0"/>
        </a:defRPr>
      </a:lvl5pPr>
      <a:lvl6pPr marL="2614613" indent="-305753" algn="l" rtl="0" fontAlgn="base">
        <a:spcBef>
          <a:spcPts val="2070"/>
        </a:spcBef>
        <a:spcAft>
          <a:spcPct val="0"/>
        </a:spcAft>
        <a:buSzPct val="66000"/>
        <a:buChar char="•"/>
        <a:defRPr sz="2500">
          <a:solidFill>
            <a:schemeClr val="tx1"/>
          </a:solidFill>
          <a:latin typeface="+mn-lt"/>
          <a:ea typeface="+mn-ea"/>
          <a:sym typeface="Comic Sans MS" charset="0"/>
        </a:defRPr>
      </a:lvl6pPr>
      <a:lvl7pPr marL="3026093" indent="-305753" algn="l" rtl="0" fontAlgn="base">
        <a:spcBef>
          <a:spcPts val="2070"/>
        </a:spcBef>
        <a:spcAft>
          <a:spcPct val="0"/>
        </a:spcAft>
        <a:buSzPct val="66000"/>
        <a:buChar char="•"/>
        <a:defRPr sz="2500">
          <a:solidFill>
            <a:schemeClr val="tx1"/>
          </a:solidFill>
          <a:latin typeface="+mn-lt"/>
          <a:ea typeface="+mn-ea"/>
          <a:sym typeface="Comic Sans MS" charset="0"/>
        </a:defRPr>
      </a:lvl7pPr>
      <a:lvl8pPr marL="3437573" indent="-305753" algn="l" rtl="0" fontAlgn="base">
        <a:spcBef>
          <a:spcPts val="2070"/>
        </a:spcBef>
        <a:spcAft>
          <a:spcPct val="0"/>
        </a:spcAft>
        <a:buSzPct val="66000"/>
        <a:buChar char="•"/>
        <a:defRPr sz="2500">
          <a:solidFill>
            <a:schemeClr val="tx1"/>
          </a:solidFill>
          <a:latin typeface="+mn-lt"/>
          <a:ea typeface="+mn-ea"/>
          <a:sym typeface="Comic Sans MS" charset="0"/>
        </a:defRPr>
      </a:lvl8pPr>
      <a:lvl9pPr marL="3849053" indent="-305753" algn="l" rtl="0" fontAlgn="base">
        <a:spcBef>
          <a:spcPts val="2070"/>
        </a:spcBef>
        <a:spcAft>
          <a:spcPct val="0"/>
        </a:spcAft>
        <a:buSzPct val="66000"/>
        <a:buChar char="•"/>
        <a:defRPr sz="25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8194" name="Rectangle 2"/>
          <p:cNvSpPr>
            <a:spLocks noGrp="1" noChangeArrowheads="1"/>
          </p:cNvSpPr>
          <p:nvPr>
            <p:ph type="body" idx="1"/>
          </p:nvPr>
        </p:nvSpPr>
        <p:spPr bwMode="auto">
          <a:xfrm>
            <a:off x="891540" y="2068830"/>
            <a:ext cx="35890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891540" y="148590"/>
            <a:ext cx="7360920" cy="1783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ctr" anchorCtr="0" compatLnSpc="1">
            <a:prstTxWarp prst="textNoShape">
              <a:avLst/>
            </a:prstTxWarp>
          </a:bodyPr>
          <a:lstStyle/>
          <a:p>
            <a:pPr lvl="0"/>
            <a:r>
              <a:rPr lang="en-US">
                <a:sym typeface="Comic Sans MS" charset="0"/>
              </a:rPr>
              <a:t>Click to edit Master title style</a:t>
            </a:r>
          </a:p>
        </p:txBody>
      </p:sp>
      <p:sp>
        <p:nvSpPr>
          <p:cNvPr id="9218" name="Rectangle 2"/>
          <p:cNvSpPr>
            <a:spLocks noGrp="1" noChangeArrowheads="1"/>
          </p:cNvSpPr>
          <p:nvPr>
            <p:ph type="body" idx="1"/>
          </p:nvPr>
        </p:nvSpPr>
        <p:spPr bwMode="auto">
          <a:xfrm>
            <a:off x="891540" y="2068830"/>
            <a:ext cx="7360920" cy="4034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4290" tIns="34290" rIns="34290" bIns="34290"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xmlns:p14="http://schemas.microsoft.com/office/powerpoint/2010/main"/>
  <p:txStyles>
    <p:titleStyle>
      <a:lvl1pPr algn="ctr" rtl="0" eaLnBrk="0" fontAlgn="base" hangingPunct="0">
        <a:spcBef>
          <a:spcPct val="0"/>
        </a:spcBef>
        <a:spcAft>
          <a:spcPct val="0"/>
        </a:spcAft>
        <a:defRPr sz="5000">
          <a:solidFill>
            <a:schemeClr val="tx1"/>
          </a:solidFill>
          <a:latin typeface="+mj-lt"/>
          <a:ea typeface="+mj-ea"/>
          <a:cs typeface="ヒラギノ角ゴ Pro W3" charset="0"/>
          <a:sym typeface="Comic Sans MS" charset="0"/>
        </a:defRPr>
      </a:lvl1pPr>
      <a:lvl2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2pPr>
      <a:lvl3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3pPr>
      <a:lvl4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4pPr>
      <a:lvl5pPr algn="ctr" rtl="0" eaLnBrk="0" fontAlgn="base" hangingPunct="0">
        <a:spcBef>
          <a:spcPct val="0"/>
        </a:spcBef>
        <a:spcAft>
          <a:spcPct val="0"/>
        </a:spcAft>
        <a:defRPr sz="5000">
          <a:solidFill>
            <a:schemeClr val="tx1"/>
          </a:solidFill>
          <a:latin typeface="Comic Sans MS" charset="0"/>
          <a:ea typeface="ヒラギノ角ゴ Pro W3" charset="0"/>
          <a:cs typeface="ヒラギノ角ゴ Pro W3" charset="0"/>
          <a:sym typeface="Comic Sans MS" charset="0"/>
        </a:defRPr>
      </a:lvl5pPr>
      <a:lvl6pPr marL="411480" algn="ctr" rtl="0" fontAlgn="base">
        <a:spcBef>
          <a:spcPct val="0"/>
        </a:spcBef>
        <a:spcAft>
          <a:spcPct val="0"/>
        </a:spcAft>
        <a:defRPr sz="5000">
          <a:solidFill>
            <a:schemeClr val="tx1"/>
          </a:solidFill>
          <a:latin typeface="Comic Sans MS" charset="0"/>
          <a:ea typeface="ヒラギノ角ゴ Pro W3" charset="0"/>
          <a:sym typeface="Comic Sans MS" charset="0"/>
        </a:defRPr>
      </a:lvl6pPr>
      <a:lvl7pPr marL="822960" algn="ctr" rtl="0" fontAlgn="base">
        <a:spcBef>
          <a:spcPct val="0"/>
        </a:spcBef>
        <a:spcAft>
          <a:spcPct val="0"/>
        </a:spcAft>
        <a:defRPr sz="5000">
          <a:solidFill>
            <a:schemeClr val="tx1"/>
          </a:solidFill>
          <a:latin typeface="Comic Sans MS" charset="0"/>
          <a:ea typeface="ヒラギノ角ゴ Pro W3" charset="0"/>
          <a:sym typeface="Comic Sans MS" charset="0"/>
        </a:defRPr>
      </a:lvl7pPr>
      <a:lvl8pPr marL="1234440" algn="ctr" rtl="0" fontAlgn="base">
        <a:spcBef>
          <a:spcPct val="0"/>
        </a:spcBef>
        <a:spcAft>
          <a:spcPct val="0"/>
        </a:spcAft>
        <a:defRPr sz="5000">
          <a:solidFill>
            <a:schemeClr val="tx1"/>
          </a:solidFill>
          <a:latin typeface="Comic Sans MS" charset="0"/>
          <a:ea typeface="ヒラギノ角ゴ Pro W3" charset="0"/>
          <a:sym typeface="Comic Sans MS" charset="0"/>
        </a:defRPr>
      </a:lvl8pPr>
      <a:lvl9pPr marL="1645920" algn="ctr" rtl="0" fontAlgn="base">
        <a:spcBef>
          <a:spcPct val="0"/>
        </a:spcBef>
        <a:spcAft>
          <a:spcPct val="0"/>
        </a:spcAft>
        <a:defRPr sz="5000">
          <a:solidFill>
            <a:schemeClr val="tx1"/>
          </a:solidFill>
          <a:latin typeface="Comic Sans MS" charset="0"/>
          <a:ea typeface="ヒラギノ角ゴ Pro W3" charset="0"/>
          <a:sym typeface="Comic Sans MS" charset="0"/>
        </a:defRPr>
      </a:lvl9pPr>
    </p:titleStyle>
    <p:bodyStyle>
      <a:lvl1pPr marL="571500" indent="-285750" algn="l" rtl="0" eaLnBrk="0" fontAlgn="base" hangingPunct="0">
        <a:spcBef>
          <a:spcPts val="2340"/>
        </a:spcBef>
        <a:spcAft>
          <a:spcPct val="0"/>
        </a:spcAft>
        <a:buSzPct val="66000"/>
        <a:buChar char="•"/>
        <a:defRPr sz="2200">
          <a:solidFill>
            <a:schemeClr val="tx1"/>
          </a:solidFill>
          <a:latin typeface="+mn-lt"/>
          <a:ea typeface="+mn-ea"/>
          <a:cs typeface="ヒラギノ角ゴ Pro W3" charset="0"/>
          <a:sym typeface="Comic Sans MS" charset="0"/>
        </a:defRPr>
      </a:lvl1pPr>
      <a:lvl2pPr marL="96012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2pPr>
      <a:lvl3pPr marL="133731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3pPr>
      <a:lvl4pPr marL="173736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4pPr>
      <a:lvl5pPr marL="2148840" indent="-285750" algn="l" rtl="0" eaLnBrk="0" fontAlgn="base" hangingPunct="0">
        <a:spcBef>
          <a:spcPts val="2340"/>
        </a:spcBef>
        <a:spcAft>
          <a:spcPct val="0"/>
        </a:spcAft>
        <a:buSzPct val="66000"/>
        <a:buChar char="•"/>
        <a:defRPr sz="2200">
          <a:solidFill>
            <a:schemeClr val="tx1"/>
          </a:solidFill>
          <a:latin typeface="+mn-lt"/>
          <a:ea typeface="+mn-ea"/>
          <a:sym typeface="Comic Sans MS" charset="0"/>
        </a:defRPr>
      </a:lvl5pPr>
      <a:lvl6pPr marL="2560320" indent="-285750" algn="l" rtl="0" fontAlgn="base">
        <a:spcBef>
          <a:spcPts val="2340"/>
        </a:spcBef>
        <a:spcAft>
          <a:spcPct val="0"/>
        </a:spcAft>
        <a:buSzPct val="66000"/>
        <a:buChar char="•"/>
        <a:defRPr sz="2200">
          <a:solidFill>
            <a:schemeClr val="tx1"/>
          </a:solidFill>
          <a:latin typeface="+mn-lt"/>
          <a:ea typeface="+mn-ea"/>
          <a:sym typeface="Comic Sans MS" charset="0"/>
        </a:defRPr>
      </a:lvl6pPr>
      <a:lvl7pPr marL="2971800" indent="-285750" algn="l" rtl="0" fontAlgn="base">
        <a:spcBef>
          <a:spcPts val="2340"/>
        </a:spcBef>
        <a:spcAft>
          <a:spcPct val="0"/>
        </a:spcAft>
        <a:buSzPct val="66000"/>
        <a:buChar char="•"/>
        <a:defRPr sz="2200">
          <a:solidFill>
            <a:schemeClr val="tx1"/>
          </a:solidFill>
          <a:latin typeface="+mn-lt"/>
          <a:ea typeface="+mn-ea"/>
          <a:sym typeface="Comic Sans MS" charset="0"/>
        </a:defRPr>
      </a:lvl7pPr>
      <a:lvl8pPr marL="3383280" indent="-285750" algn="l" rtl="0" fontAlgn="base">
        <a:spcBef>
          <a:spcPts val="2340"/>
        </a:spcBef>
        <a:spcAft>
          <a:spcPct val="0"/>
        </a:spcAft>
        <a:buSzPct val="66000"/>
        <a:buChar char="•"/>
        <a:defRPr sz="2200">
          <a:solidFill>
            <a:schemeClr val="tx1"/>
          </a:solidFill>
          <a:latin typeface="+mn-lt"/>
          <a:ea typeface="+mn-ea"/>
          <a:sym typeface="Comic Sans MS" charset="0"/>
        </a:defRPr>
      </a:lvl8pPr>
      <a:lvl9pPr marL="3794760" indent="-285750" algn="l" rtl="0" fontAlgn="base">
        <a:spcBef>
          <a:spcPts val="2340"/>
        </a:spcBef>
        <a:spcAft>
          <a:spcPct val="0"/>
        </a:spcAft>
        <a:buSzPct val="66000"/>
        <a:buChar char="•"/>
        <a:defRPr sz="2200">
          <a:solidFill>
            <a:schemeClr val="tx1"/>
          </a:solidFill>
          <a:latin typeface="+mn-lt"/>
          <a:ea typeface="+mn-ea"/>
          <a:sym typeface="Comic Sans MS" charset="0"/>
        </a:defRPr>
      </a:lvl9pPr>
    </p:bodyStyle>
    <p:otherStyle>
      <a:defPPr>
        <a:defRPr lang="en-US"/>
      </a:defPPr>
      <a:lvl1pPr marL="0" algn="l" defTabSz="411480" rtl="0" eaLnBrk="1" latinLnBrk="0" hangingPunct="1">
        <a:defRPr sz="1600" kern="1200">
          <a:solidFill>
            <a:schemeClr val="tx1"/>
          </a:solidFill>
          <a:latin typeface="+mn-lt"/>
          <a:ea typeface="+mn-ea"/>
          <a:cs typeface="+mn-cs"/>
        </a:defRPr>
      </a:lvl1pPr>
      <a:lvl2pPr marL="411480" algn="l" defTabSz="411480" rtl="0" eaLnBrk="1" latinLnBrk="0" hangingPunct="1">
        <a:defRPr sz="1600" kern="1200">
          <a:solidFill>
            <a:schemeClr val="tx1"/>
          </a:solidFill>
          <a:latin typeface="+mn-lt"/>
          <a:ea typeface="+mn-ea"/>
          <a:cs typeface="+mn-cs"/>
        </a:defRPr>
      </a:lvl2pPr>
      <a:lvl3pPr marL="822960" algn="l" defTabSz="411480" rtl="0" eaLnBrk="1" latinLnBrk="0" hangingPunct="1">
        <a:defRPr sz="1600" kern="1200">
          <a:solidFill>
            <a:schemeClr val="tx1"/>
          </a:solidFill>
          <a:latin typeface="+mn-lt"/>
          <a:ea typeface="+mn-ea"/>
          <a:cs typeface="+mn-cs"/>
        </a:defRPr>
      </a:lvl3pPr>
      <a:lvl4pPr marL="1234440" algn="l" defTabSz="411480" rtl="0" eaLnBrk="1" latinLnBrk="0" hangingPunct="1">
        <a:defRPr sz="1600" kern="1200">
          <a:solidFill>
            <a:schemeClr val="tx1"/>
          </a:solidFill>
          <a:latin typeface="+mn-lt"/>
          <a:ea typeface="+mn-ea"/>
          <a:cs typeface="+mn-cs"/>
        </a:defRPr>
      </a:lvl4pPr>
      <a:lvl5pPr marL="1645920" algn="l" defTabSz="411480" rtl="0" eaLnBrk="1" latinLnBrk="0" hangingPunct="1">
        <a:defRPr sz="1600" kern="1200">
          <a:solidFill>
            <a:schemeClr val="tx1"/>
          </a:solidFill>
          <a:latin typeface="+mn-lt"/>
          <a:ea typeface="+mn-ea"/>
          <a:cs typeface="+mn-cs"/>
        </a:defRPr>
      </a:lvl5pPr>
      <a:lvl6pPr marL="2057400" algn="l" defTabSz="411480" rtl="0" eaLnBrk="1" latinLnBrk="0" hangingPunct="1">
        <a:defRPr sz="1600" kern="1200">
          <a:solidFill>
            <a:schemeClr val="tx1"/>
          </a:solidFill>
          <a:latin typeface="+mn-lt"/>
          <a:ea typeface="+mn-ea"/>
          <a:cs typeface="+mn-cs"/>
        </a:defRPr>
      </a:lvl6pPr>
      <a:lvl7pPr marL="2468880" algn="l" defTabSz="411480" rtl="0" eaLnBrk="1" latinLnBrk="0" hangingPunct="1">
        <a:defRPr sz="1600" kern="1200">
          <a:solidFill>
            <a:schemeClr val="tx1"/>
          </a:solidFill>
          <a:latin typeface="+mn-lt"/>
          <a:ea typeface="+mn-ea"/>
          <a:cs typeface="+mn-cs"/>
        </a:defRPr>
      </a:lvl7pPr>
      <a:lvl8pPr marL="2880360" algn="l" defTabSz="411480" rtl="0" eaLnBrk="1" latinLnBrk="0" hangingPunct="1">
        <a:defRPr sz="1600" kern="1200">
          <a:solidFill>
            <a:schemeClr val="tx1"/>
          </a:solidFill>
          <a:latin typeface="+mn-lt"/>
          <a:ea typeface="+mn-ea"/>
          <a:cs typeface="+mn-cs"/>
        </a:defRPr>
      </a:lvl8pPr>
      <a:lvl9pPr marL="3291840" algn="l" defTabSz="4114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00.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0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0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0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0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0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0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08.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10.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11.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12.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1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7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9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9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144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7794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053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4382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1404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530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822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6680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8551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5283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4522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2849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8816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0508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905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26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2640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6497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793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5411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4546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9939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7350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6151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09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Slide0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697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3" descr="Slide0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274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9630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5041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8513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Slide0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8330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287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2587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099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3097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5768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9598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5163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2941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7975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0844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0380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6343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1992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7090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794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0321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796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3011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3358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728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2410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6883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404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3704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161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3877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6611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7132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9624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1265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5370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992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87299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024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31454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312532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164331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26504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63306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699729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938088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606609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905578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973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8688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64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472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153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35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406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2752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9357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2112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9528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49213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7092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2239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8402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40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3967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1654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5346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0557341"/>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191731"/>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5146932"/>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232514"/>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Comic Sans MS"/>
        <a:ea typeface="ヒラギノ角ゴ Pro W3"/>
        <a:cs typeface=""/>
      </a:majorFont>
      <a:minorFont>
        <a:latin typeface="Comic Sans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Comic Sans MS" charset="0"/>
            <a:ea typeface="ヒラギノ角ゴ Pro W3" charset="0"/>
            <a:sym typeface="Comic Sans M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1590</TotalTime>
  <Pages>0</Pages>
  <Words>3812</Words>
  <Characters>0</Characters>
  <Application>Microsoft Macintosh PowerPoint</Application>
  <PresentationFormat>On-screen Show (4:3)</PresentationFormat>
  <Lines>0</Lines>
  <Paragraphs>211</Paragraphs>
  <Slides>114</Slides>
  <Notes>96</Notes>
  <HiddenSlides>0</HiddenSlides>
  <MMClips>0</MMClips>
  <ScaleCrop>false</ScaleCrop>
  <HeadingPairs>
    <vt:vector size="4" baseType="variant">
      <vt:variant>
        <vt:lpstr>Theme</vt:lpstr>
      </vt:variant>
      <vt:variant>
        <vt:i4>12</vt:i4>
      </vt:variant>
      <vt:variant>
        <vt:lpstr>Slide Titles</vt:lpstr>
      </vt:variant>
      <vt:variant>
        <vt:i4>114</vt:i4>
      </vt:variant>
    </vt:vector>
  </HeadingPairs>
  <TitlesOfParts>
    <vt:vector size="126" baseType="lpstr">
      <vt:lpstr>Title &amp; Subtitle</vt:lpstr>
      <vt:lpstr>Title - Center</vt:lpstr>
      <vt:lpstr>Photo - Horizontal</vt:lpstr>
      <vt:lpstr>Title &amp; Bullets</vt:lpstr>
      <vt:lpstr>Photo - Vertical</vt:lpstr>
      <vt:lpstr>Title - Top</vt:lpstr>
      <vt:lpstr>Blank</vt:lpstr>
      <vt:lpstr>Title &amp; Bullets - Left</vt:lpstr>
      <vt:lpstr>Title &amp; Bullets - 2 Column</vt:lpstr>
      <vt:lpstr>Title, Bullets &amp; Photo</vt:lpstr>
      <vt:lpstr>Title &amp; Bullets - Right</vt:lpstr>
      <vt:lpstr>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GTD</dc:title>
  <dc:subject/>
  <dc:creator/>
  <cp:keywords/>
  <dc:description/>
  <cp:lastModifiedBy>Mark Tittley</cp:lastModifiedBy>
  <cp:revision>66</cp:revision>
  <dcterms:modified xsi:type="dcterms:W3CDTF">2016-07-04T12:16:48Z</dcterms:modified>
</cp:coreProperties>
</file>