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33" r:id="rId3"/>
    <p:sldId id="259" r:id="rId4"/>
    <p:sldId id="264" r:id="rId5"/>
    <p:sldId id="265" r:id="rId6"/>
    <p:sldId id="266" r:id="rId7"/>
    <p:sldId id="270" r:id="rId8"/>
    <p:sldId id="273" r:id="rId9"/>
    <p:sldId id="275" r:id="rId10"/>
    <p:sldId id="283" r:id="rId11"/>
    <p:sldId id="289" r:id="rId12"/>
    <p:sldId id="293" r:id="rId13"/>
    <p:sldId id="294" r:id="rId14"/>
    <p:sldId id="295" r:id="rId15"/>
    <p:sldId id="296" r:id="rId16"/>
    <p:sldId id="299" r:id="rId17"/>
    <p:sldId id="306" r:id="rId18"/>
    <p:sldId id="308" r:id="rId19"/>
    <p:sldId id="309" r:id="rId20"/>
    <p:sldId id="313" r:id="rId21"/>
    <p:sldId id="314" r:id="rId22"/>
    <p:sldId id="315" r:id="rId23"/>
    <p:sldId id="318" r:id="rId24"/>
    <p:sldId id="319" r:id="rId25"/>
    <p:sldId id="321" r:id="rId26"/>
    <p:sldId id="322" r:id="rId27"/>
    <p:sldId id="323" r:id="rId28"/>
    <p:sldId id="327" r:id="rId29"/>
    <p:sldId id="328" r:id="rId30"/>
    <p:sldId id="33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6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0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3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02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01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36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7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01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3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7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7C5B2-7354-D84F-BE67-2369598FF420}" type="datetimeFigureOut">
              <a:rPr lang="en-US" smtClean="0"/>
              <a:t>16/02/20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60C84-259E-6C47-AD1C-2942D8031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8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6761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6767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677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678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678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678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6789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6796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6798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6799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669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6807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6810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681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681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682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6823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682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6825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683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6831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6701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6837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671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6723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6724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6729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6734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674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74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61.jpg" descr="/Users/marktittley/Desktop/_Show/IMG_67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5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67.jpg" descr="/Users/marktittley/Desktop/_Show/IMG_67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5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79.jpg" descr="/Users/marktittley/Desktop/_Show/IMG_67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6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82.jpg" descr="/Users/marktittley/Desktop/_Show/IMG_67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83.jpg" descr="/Users/marktittley/Desktop/_Show/IMG_67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84.jpg" descr="/Users/marktittley/Desktop/_Show/IMG_67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89.jpg" descr="/Users/marktittley/Desktop/_Show/IMG_67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1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96.jpg" descr="/Users/marktittley/Desktop/_Show/IMG_67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0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98.jpg" descr="/Users/marktittley/Desktop/_Show/IMG_67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99.jpg" descr="/Users/marktittley/Desktop/_Show/IMG_67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1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698.jpg" descr="/Users/marktittley/Desktop/_Show/IMG_66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89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07.jpg" descr="/Users/marktittley/Desktop/_Show/IMG_68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7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0.jpg" descr="/Users/marktittley/Desktop/_Show/IMG_68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8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3.jpg" descr="/Users/marktittley/Desktop/_Show/IMG_68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4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19.jpg" descr="/Users/marktittley/Desktop/_Show/IMG_68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1.jpg" descr="/Users/marktittley/Desktop/_Show/IMG_68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5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3.jpg" descr="/Users/marktittley/Desktop/_Show/IMG_68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3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4.jpg" descr="/Users/marktittley/Desktop/_Show/IMG_68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4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25.jpg" descr="/Users/marktittley/Desktop/_Show/IMG_68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30.jpg" descr="/Users/marktittley/Desktop/_Show/IMG_68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5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31.jpg" descr="/Users/marktittley/Desktop/_Show/IMG_68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1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01.jpg" descr="/Users/marktittley/Desktop/_Show/IMG_67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6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837.jpg" descr="/Users/marktittley/Desktop/_Show/IMG_68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8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19.jpg" descr="/Users/marktittley/Desktop/_Show/IMG_67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23.jpg" descr="/Users/marktittley/Desktop/_Show/IMG_67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83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24.jpg" descr="/Users/marktittley/Desktop/_Show/IMG_67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8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29.jpg" descr="/Users/marktittley/Desktop/_Show/IMG_67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7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34.jpg" descr="/Users/marktittley/Desktop/_Show/IMG_67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6742.jpg" descr="/Users/marktittley/Desktop/_Show/IMG_67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7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2016-02-20T18:59:55Z</dcterms:created>
  <dcterms:modified xsi:type="dcterms:W3CDTF">2016-02-20T19:04:30Z</dcterms:modified>
</cp:coreProperties>
</file>