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382" r:id="rId2"/>
    <p:sldId id="798" r:id="rId3"/>
    <p:sldId id="651" r:id="rId4"/>
    <p:sldId id="767" r:id="rId5"/>
    <p:sldId id="766" r:id="rId6"/>
    <p:sldId id="781" r:id="rId7"/>
    <p:sldId id="794" r:id="rId8"/>
    <p:sldId id="782" r:id="rId9"/>
    <p:sldId id="783" r:id="rId10"/>
    <p:sldId id="784" r:id="rId11"/>
    <p:sldId id="787" r:id="rId12"/>
    <p:sldId id="788" r:id="rId13"/>
    <p:sldId id="789" r:id="rId14"/>
    <p:sldId id="790" r:id="rId15"/>
    <p:sldId id="791" r:id="rId16"/>
    <p:sldId id="792" r:id="rId17"/>
    <p:sldId id="793" r:id="rId18"/>
    <p:sldId id="796" r:id="rId19"/>
    <p:sldId id="795" r:id="rId20"/>
    <p:sldId id="769" r:id="rId21"/>
    <p:sldId id="770" r:id="rId22"/>
    <p:sldId id="771" r:id="rId23"/>
    <p:sldId id="772" r:id="rId24"/>
    <p:sldId id="773" r:id="rId25"/>
    <p:sldId id="774" r:id="rId26"/>
    <p:sldId id="775" r:id="rId27"/>
    <p:sldId id="776" r:id="rId28"/>
    <p:sldId id="777" r:id="rId29"/>
    <p:sldId id="778" r:id="rId30"/>
    <p:sldId id="779" r:id="rId31"/>
    <p:sldId id="780" r:id="rId32"/>
    <p:sldId id="768" r:id="rId33"/>
    <p:sldId id="797" r:id="rId34"/>
    <p:sldId id="748" r:id="rId35"/>
    <p:sldId id="503" r:id="rId36"/>
    <p:sldId id="765" r:id="rId37"/>
    <p:sldId id="629"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0003"/>
    <a:srgbClr val="A90205"/>
    <a:srgbClr val="30010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01" autoAdjust="0"/>
    <p:restoredTop sz="89637" autoAdjust="0"/>
  </p:normalViewPr>
  <p:slideViewPr>
    <p:cSldViewPr snapToGrid="0" snapToObjects="1" showGuides="1">
      <p:cViewPr varScale="1">
        <p:scale>
          <a:sx n="81" d="100"/>
          <a:sy n="81" d="100"/>
        </p:scale>
        <p:origin x="-696" y="-112"/>
      </p:cViewPr>
      <p:guideLst>
        <p:guide orient="horz" pos="4176"/>
        <p:guide pos="2871"/>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24007-CDD6-8742-8216-33BCA489D74C}" type="datetimeFigureOut">
              <a:rPr lang="en-US" smtClean="0"/>
              <a:t>16/07/29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8F9A47-FA95-6E4D-B4E0-31082CF84FA7}" type="slidenum">
              <a:rPr lang="en-US" smtClean="0"/>
              <a:t>‹#›</a:t>
            </a:fld>
            <a:endParaRPr lang="en-US"/>
          </a:p>
        </p:txBody>
      </p:sp>
    </p:spTree>
    <p:extLst>
      <p:ext uri="{BB962C8B-B14F-4D97-AF65-F5344CB8AC3E}">
        <p14:creationId xmlns:p14="http://schemas.microsoft.com/office/powerpoint/2010/main" val="16758848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Friday is a preview of the Alpha Night series for Friday </a:t>
            </a:r>
            <a:r>
              <a:rPr lang="en-US" smtClean="0"/>
              <a:t>nights</a:t>
            </a:r>
            <a:r>
              <a:rPr lang="en-US" smtClean="0"/>
              <a:t>.</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1</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next 30 minutes or so, we will be watching a video and pausing along the way to discuss three questions that are raised</a:t>
            </a:r>
            <a:r>
              <a:rPr lang="is-IS" dirty="0" smtClean="0"/>
              <a:t>…</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10</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Clip 1 - the full 18 minute clip</a:t>
            </a:r>
            <a:r>
              <a:rPr lang="en-US" baseline="0" dirty="0" smtClean="0"/>
              <a:t> has been cut into 4 smaller parts - pausing to allow time for discussion around the tables before carrying on with the next part of the longer video. Get the full video on YouTube at: bitly.com/YouthAlpha1</a:t>
            </a:r>
          </a:p>
          <a:p>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11</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1: If</a:t>
            </a:r>
            <a:r>
              <a:rPr lang="en-US" baseline="0" dirty="0" smtClean="0"/>
              <a:t> you only had 24 hours left to live, what would you do?</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12</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Video Clip 2 - here is the second video clip.</a:t>
            </a:r>
          </a:p>
          <a:p>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13</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2: Why</a:t>
            </a:r>
            <a:r>
              <a:rPr lang="en-US" baseline="0" dirty="0" smtClean="0"/>
              <a:t> do you think people find it it awkward to talk about their religious beliefs?</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14</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Clip 3 - here is the third video clip.</a:t>
            </a:r>
          </a:p>
        </p:txBody>
      </p:sp>
      <p:sp>
        <p:nvSpPr>
          <p:cNvPr id="4" name="Slide Number Placeholder 3"/>
          <p:cNvSpPr>
            <a:spLocks noGrp="1"/>
          </p:cNvSpPr>
          <p:nvPr>
            <p:ph type="sldNum" sz="quarter" idx="10"/>
          </p:nvPr>
        </p:nvSpPr>
        <p:spPr/>
        <p:txBody>
          <a:bodyPr/>
          <a:lstStyle/>
          <a:p>
            <a:fld id="{EA8F9A47-FA95-6E4D-B4E0-31082CF84FA7}" type="slidenum">
              <a:rPr lang="en-US" smtClean="0"/>
              <a:t>15</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3: Assuming God is real;</a:t>
            </a:r>
            <a:r>
              <a:rPr lang="en-US" baseline="0" dirty="0" smtClean="0"/>
              <a:t> if you could ask God one question, what would you ask?</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16</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Clip 4 - here is the last of our video clips for tonight.</a:t>
            </a:r>
          </a:p>
        </p:txBody>
      </p:sp>
      <p:sp>
        <p:nvSpPr>
          <p:cNvPr id="4" name="Slide Number Placeholder 3"/>
          <p:cNvSpPr>
            <a:spLocks noGrp="1"/>
          </p:cNvSpPr>
          <p:nvPr>
            <p:ph type="sldNum" sz="quarter" idx="10"/>
          </p:nvPr>
        </p:nvSpPr>
        <p:spPr/>
        <p:txBody>
          <a:bodyPr/>
          <a:lstStyle/>
          <a:p>
            <a:fld id="{EA8F9A47-FA95-6E4D-B4E0-31082CF84FA7}" type="slidenum">
              <a:rPr lang="en-US" smtClean="0"/>
              <a:t>17</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for refreshments - thank</a:t>
            </a:r>
            <a:r>
              <a:rPr lang="en-US" baseline="0" dirty="0" smtClean="0"/>
              <a:t> you all for coming, we trust you have enjoyed the evening and will come back next Friday night. Refreshments are served.</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18</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preview</a:t>
            </a:r>
            <a:r>
              <a:rPr lang="en-US" baseline="0" dirty="0" smtClean="0"/>
              <a:t> of the questions that we will be exploring during the next 10 weeks (including two sessions on a Saturday afternoon):</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19</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open our</a:t>
            </a:r>
            <a:r>
              <a:rPr lang="en-US" baseline="0" dirty="0" smtClean="0"/>
              <a:t> meeting in </a:t>
            </a:r>
            <a:r>
              <a:rPr lang="en-US" dirty="0" smtClean="0"/>
              <a:t>prayer.</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Life: Is This It? (29th July)</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20</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Jesus: Who is He? (5 August)</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21</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Cross: Why did Jesus Die? (12 August)</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22</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Faith: How Can We have Faith? (19 August)</a:t>
            </a: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23</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Prayer: Why and How Do I Pray? (26 August)</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24</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Bible: Why and How Do I Read the Bible? (2 September)</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25</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Spirit: Who is the Holy Spirit and What Does He do? (Saturday 3 September)</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26</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Fill: How Can I Be Filled with the Holy Spirit? (Saturday 3 September)</a:t>
            </a: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27</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Follow: How Does God Guide Us into Full Life? (9 September)</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28</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Evil: How Can I Resist Evil? (16 September)</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29</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newcomers and regulars.</a:t>
            </a:r>
          </a:p>
        </p:txBody>
      </p:sp>
      <p:sp>
        <p:nvSpPr>
          <p:cNvPr id="4" name="Slide Number Placeholder 3"/>
          <p:cNvSpPr>
            <a:spLocks noGrp="1"/>
          </p:cNvSpPr>
          <p:nvPr>
            <p:ph type="sldNum" sz="quarter" idx="10"/>
          </p:nvPr>
        </p:nvSpPr>
        <p:spPr/>
        <p:txBody>
          <a:bodyPr/>
          <a:lstStyle/>
          <a:p>
            <a:fld id="{EA8F9A47-FA95-6E4D-B4E0-31082CF84FA7}" type="slidenum">
              <a:rPr lang="en-US" smtClean="0"/>
              <a:t>3</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Healing: Does God Heal Today? (23 September)</a:t>
            </a: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30</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Church: What about the Church and Telling Others? (30 September)</a:t>
            </a: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31</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all the questions we will be answering this term on Friday nights.</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32</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need to invite an unsaved friend, given them one of these flyer’s and get them to attend from next Friday night.</a:t>
            </a:r>
          </a:p>
        </p:txBody>
      </p:sp>
      <p:sp>
        <p:nvSpPr>
          <p:cNvPr id="4" name="Slide Number Placeholder 3"/>
          <p:cNvSpPr>
            <a:spLocks noGrp="1"/>
          </p:cNvSpPr>
          <p:nvPr>
            <p:ph type="sldNum" sz="quarter" idx="10"/>
          </p:nvPr>
        </p:nvSpPr>
        <p:spPr/>
        <p:txBody>
          <a:bodyPr/>
          <a:lstStyle/>
          <a:p>
            <a:fld id="{EA8F9A47-FA95-6E4D-B4E0-31082CF84FA7}" type="slidenum">
              <a:rPr lang="en-US" smtClean="0"/>
              <a:t>33</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lnSpc>
                <a:spcPct val="90000"/>
              </a:lnSpc>
              <a:spcAft>
                <a:spcPts val="1200"/>
              </a:spcAft>
            </a:pPr>
            <a:r>
              <a:rPr lang="en-ZA" dirty="0" smtClean="0"/>
              <a:t>Prayer: Let’s spend some time around our tables praying</a:t>
            </a:r>
            <a:r>
              <a:rPr lang="is-IS" dirty="0" smtClean="0"/>
              <a:t>:</a:t>
            </a:r>
            <a:r>
              <a:rPr lang="is-IS" baseline="0" dirty="0" smtClean="0"/>
              <a:t> </a:t>
            </a:r>
            <a:r>
              <a:rPr lang="en-ZA" sz="1200" baseline="0" dirty="0" smtClean="0">
                <a:solidFill>
                  <a:schemeClr val="bg1"/>
                </a:solidFill>
                <a:effectLst>
                  <a:glow rad="190500">
                    <a:prstClr val="black"/>
                  </a:glow>
                </a:effectLst>
                <a:latin typeface="Futura Extra Black BT"/>
                <a:cs typeface="Futura Extra Black BT"/>
              </a:rPr>
              <a:t>(1)</a:t>
            </a:r>
            <a:r>
              <a:rPr lang="en-ZA" sz="1200" dirty="0" smtClean="0">
                <a:solidFill>
                  <a:schemeClr val="bg1"/>
                </a:solidFill>
                <a:effectLst>
                  <a:glow rad="190500">
                    <a:prstClr val="black"/>
                  </a:glow>
                </a:effectLst>
                <a:latin typeface="Futura Extra Black BT"/>
                <a:cs typeface="Futura Extra Black BT"/>
              </a:rPr>
              <a:t> Ask God to help you know which friend to invite next week. (2) Pray that they will accept your invitation to attend. (3) Pray that nothing will hinder them from attending. (4) Pray they will be a part of the whole 10 week journey. (5) Pray they will come to know Jesus as their Lord and Saviour.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ZA" dirty="0" smtClean="0"/>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34</a:t>
            </a:fld>
            <a:endParaRPr lang="en-ZA"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Friday night is the first of our Alpha Friday nights</a:t>
            </a:r>
            <a:r>
              <a:rPr lang="en-US" baseline="0" dirty="0" smtClean="0"/>
              <a:t> and we will be answering the question: Life: Is this is?</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35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Sunday morning we are launching a brand new series: The Replicate Series - it is all about how we can reproduce ourselves</a:t>
            </a:r>
            <a:r>
              <a:rPr lang="en-US" baseline="0" dirty="0" smtClean="0"/>
              <a:t> into the lives of our friends.</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36</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is time for Refreshments.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37</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Friday night is the first of our Alpha Friday nights</a:t>
            </a:r>
            <a:r>
              <a:rPr lang="en-US" baseline="0" dirty="0" smtClean="0"/>
              <a:t> and we will be answering the question: Life: Is this is?</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4</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Sunday morning we are launching a brand new series: The Replicate Series</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Friday is a preview of the Alpha Night series for Friday nights</a:t>
            </a:r>
            <a:r>
              <a:rPr lang="is-IS" dirty="0" smtClean="0"/>
              <a:t>…</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6</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Youth Alpha Trailer. Get it on YouTube at:</a:t>
            </a:r>
            <a:r>
              <a:rPr lang="en-US" baseline="0" dirty="0" smtClean="0"/>
              <a:t> </a:t>
            </a:r>
            <a:r>
              <a:rPr lang="en-US" dirty="0" smtClean="0"/>
              <a:t>https://</a:t>
            </a:r>
            <a:r>
              <a:rPr lang="en-US" dirty="0" err="1" smtClean="0"/>
              <a:t>www.youtube.com</a:t>
            </a:r>
            <a:r>
              <a:rPr lang="en-US" dirty="0" smtClean="0"/>
              <a:t>/</a:t>
            </a:r>
            <a:r>
              <a:rPr lang="en-US" dirty="0" err="1" smtClean="0"/>
              <a:t>watch?v</a:t>
            </a:r>
            <a:r>
              <a:rPr lang="en-US" dirty="0" smtClean="0"/>
              <a:t>=CNnagAo1ns4</a:t>
            </a:r>
          </a:p>
        </p:txBody>
      </p:sp>
      <p:sp>
        <p:nvSpPr>
          <p:cNvPr id="4" name="Slide Number Placeholder 3"/>
          <p:cNvSpPr>
            <a:spLocks noGrp="1"/>
          </p:cNvSpPr>
          <p:nvPr>
            <p:ph type="sldNum" sz="quarter" idx="10"/>
          </p:nvPr>
        </p:nvSpPr>
        <p:spPr/>
        <p:txBody>
          <a:bodyPr/>
          <a:lstStyle/>
          <a:p>
            <a:fld id="{EA8F9A47-FA95-6E4D-B4E0-31082CF84FA7}" type="slidenum">
              <a:rPr lang="en-US" smtClean="0"/>
              <a:t>7</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Alpha - this is the first night of a 10</a:t>
            </a:r>
            <a:r>
              <a:rPr lang="en-US" baseline="0" dirty="0" smtClean="0"/>
              <a:t> week journey. Tonight we are going to experience what an Alpha night is all about - in fact, we will preview next week’s night (and add some guidelines along the way about how we can run it really well).</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8</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first it is time for dinner! Enjoy the meal and be sure to catch up</a:t>
            </a:r>
            <a:r>
              <a:rPr lang="en-US" baseline="0" dirty="0" smtClean="0"/>
              <a:t> with each person at your table and make sure they feel part of the family - especially if they are newcomers.</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9</a:t>
            </a:fld>
            <a:endParaRPr lang="en-US"/>
          </a:p>
        </p:txBody>
      </p:sp>
    </p:spTree>
    <p:extLst>
      <p:ext uri="{BB962C8B-B14F-4D97-AF65-F5344CB8AC3E}">
        <p14:creationId xmlns:p14="http://schemas.microsoft.com/office/powerpoint/2010/main" val="2100172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16/07/29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943780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16/07/29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394743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16/07/29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451060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16/07/29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029181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17A63-4EA9-4543-8FBB-65EA968A8C3B}" type="datetimeFigureOut">
              <a:rPr lang="en-US" smtClean="0"/>
              <a:t>16/07/29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076367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17A63-4EA9-4543-8FBB-65EA968A8C3B}" type="datetimeFigureOut">
              <a:rPr lang="en-US" smtClean="0"/>
              <a:t>16/07/29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074268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C17A63-4EA9-4543-8FBB-65EA968A8C3B}" type="datetimeFigureOut">
              <a:rPr lang="en-US" smtClean="0"/>
              <a:t>16/07/29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681738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17A63-4EA9-4543-8FBB-65EA968A8C3B}" type="datetimeFigureOut">
              <a:rPr lang="en-US" smtClean="0"/>
              <a:t>16/07/29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940674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7A63-4EA9-4543-8FBB-65EA968A8C3B}" type="datetimeFigureOut">
              <a:rPr lang="en-US" smtClean="0"/>
              <a:t>16/07/29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2593873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t>16/07/29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916178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t>16/07/29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902989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17A63-4EA9-4543-8FBB-65EA968A8C3B}" type="datetimeFigureOut">
              <a:rPr lang="en-US" smtClean="0"/>
              <a:t>16/07/29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65D68-5C8F-2840-97E5-5B704BB7A85A}" type="slidenum">
              <a:rPr lang="en-US" smtClean="0"/>
              <a:t>‹#›</a:t>
            </a:fld>
            <a:endParaRPr lang="en-US"/>
          </a:p>
        </p:txBody>
      </p:sp>
    </p:spTree>
    <p:extLst>
      <p:ext uri="{BB962C8B-B14F-4D97-AF65-F5344CB8AC3E}">
        <p14:creationId xmlns:p14="http://schemas.microsoft.com/office/powerpoint/2010/main" val="2970590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7.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5.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2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62155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18688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699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2687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4306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13454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8910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12934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958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29999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63646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22814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79300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75151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8804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75791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33777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02434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14422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82604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79754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79691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1820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97052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28951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6139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70335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9554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71749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06867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7890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59160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19567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73944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6158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14383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97396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10209</TotalTime>
  <Words>805</Words>
  <Application>Microsoft Macintosh PowerPoint</Application>
  <PresentationFormat>On-screen Show (4:3)</PresentationFormat>
  <Paragraphs>74</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587</cp:revision>
  <dcterms:created xsi:type="dcterms:W3CDTF">2015-09-10T12:52:54Z</dcterms:created>
  <dcterms:modified xsi:type="dcterms:W3CDTF">2016-07-29T07:05:21Z</dcterms:modified>
</cp:coreProperties>
</file>