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3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300F-0938-1848-AD3A-4C6ABA367EB3}" type="datetimeFigureOut">
              <a:rPr lang="en-US" smtClean="0"/>
              <a:t>16/07/23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DAD-5EA1-B949-AC8D-75876189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8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300F-0938-1848-AD3A-4C6ABA367EB3}" type="datetimeFigureOut">
              <a:rPr lang="en-US" smtClean="0"/>
              <a:t>16/07/23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DAD-5EA1-B949-AC8D-75876189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0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300F-0938-1848-AD3A-4C6ABA367EB3}" type="datetimeFigureOut">
              <a:rPr lang="en-US" smtClean="0"/>
              <a:t>16/07/23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DAD-5EA1-B949-AC8D-75876189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5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300F-0938-1848-AD3A-4C6ABA367EB3}" type="datetimeFigureOut">
              <a:rPr lang="en-US" smtClean="0"/>
              <a:t>16/07/23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DAD-5EA1-B949-AC8D-75876189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3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300F-0938-1848-AD3A-4C6ABA367EB3}" type="datetimeFigureOut">
              <a:rPr lang="en-US" smtClean="0"/>
              <a:t>16/07/23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DAD-5EA1-B949-AC8D-75876189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300F-0938-1848-AD3A-4C6ABA367EB3}" type="datetimeFigureOut">
              <a:rPr lang="en-US" smtClean="0"/>
              <a:t>16/07/23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DAD-5EA1-B949-AC8D-75876189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2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300F-0938-1848-AD3A-4C6ABA367EB3}" type="datetimeFigureOut">
              <a:rPr lang="en-US" smtClean="0"/>
              <a:t>16/07/23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DAD-5EA1-B949-AC8D-75876189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300F-0938-1848-AD3A-4C6ABA367EB3}" type="datetimeFigureOut">
              <a:rPr lang="en-US" smtClean="0"/>
              <a:t>16/07/23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DAD-5EA1-B949-AC8D-75876189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1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300F-0938-1848-AD3A-4C6ABA367EB3}" type="datetimeFigureOut">
              <a:rPr lang="en-US" smtClean="0"/>
              <a:t>16/07/23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DAD-5EA1-B949-AC8D-75876189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6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300F-0938-1848-AD3A-4C6ABA367EB3}" type="datetimeFigureOut">
              <a:rPr lang="en-US" smtClean="0"/>
              <a:t>16/07/23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DAD-5EA1-B949-AC8D-75876189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6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300F-0938-1848-AD3A-4C6ABA367EB3}" type="datetimeFigureOut">
              <a:rPr lang="en-US" smtClean="0"/>
              <a:t>16/07/23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ADAD-5EA1-B949-AC8D-75876189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6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3300F-0938-1848-AD3A-4C6ABA367EB3}" type="datetimeFigureOut">
              <a:rPr lang="en-US" smtClean="0"/>
              <a:t>16/07/23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4ADAD-5EA1-B949-AC8D-75876189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Show/IMG_2279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how/IMG_2285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Show/IMG_2286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Show/IMG_2287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how/IMG_2288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Show/IMG_2289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Show/IMG_2266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Show/IMG_2272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Show/IMG_2273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Show/IMG_2274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Show/IMG_2275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how/IMG_2276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Show/IMG_2277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Show/IMG_227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2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279.jpg" descr="/Users/marktittley/Desktop/_Show/IMG_227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9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285.jpg" descr="/Users/marktittley/Desktop/_Show/IMG_228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5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286.jpg" descr="/Users/marktittley/Desktop/_Show/IMG_228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0"/>
            <a:ext cx="9144000" cy="61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1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287.jpg" descr="/Users/marktittley/Desktop/_Show/IMG_228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6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288.jpg" descr="/Users/marktittley/Desktop/_Show/IMG_228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91440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9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289.jpg" descr="/Users/marktittley/Desktop/_Show/IMG_228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6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266.jpg" descr="/Users/marktittley/Desktop/_Show/IMG_226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4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272.jpg" descr="/Users/marktittley/Desktop/_Show/IMG_227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9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273.jpg" descr="/Users/marktittley/Desktop/_Show/IMG_227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9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274.jpg" descr="/Users/marktittley/Desktop/_Show/IMG_227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1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275.jpg" descr="/Users/marktittley/Desktop/_Show/IMG_227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4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276.jpg" descr="/Users/marktittley/Desktop/_Show/IMG_227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9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277.jpg" descr="/Users/marktittley/Desktop/_Show/IMG_227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91440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5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278.jpg" descr="/Users/marktittley/Desktop/_Show/IMG_227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9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Macintosh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3</cp:revision>
  <dcterms:created xsi:type="dcterms:W3CDTF">2016-07-23T06:15:17Z</dcterms:created>
  <dcterms:modified xsi:type="dcterms:W3CDTF">2016-07-23T07:18:01Z</dcterms:modified>
</cp:coreProperties>
</file>