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82" r:id="rId2"/>
    <p:sldId id="651" r:id="rId3"/>
    <p:sldId id="781" r:id="rId4"/>
    <p:sldId id="794" r:id="rId5"/>
    <p:sldId id="782" r:id="rId6"/>
    <p:sldId id="783" r:id="rId7"/>
    <p:sldId id="784" r:id="rId8"/>
    <p:sldId id="787" r:id="rId9"/>
    <p:sldId id="788" r:id="rId10"/>
    <p:sldId id="789" r:id="rId11"/>
    <p:sldId id="790" r:id="rId12"/>
    <p:sldId id="791" r:id="rId13"/>
    <p:sldId id="792" r:id="rId14"/>
    <p:sldId id="793" r:id="rId15"/>
    <p:sldId id="770" r:id="rId16"/>
    <p:sldId id="765" r:id="rId17"/>
    <p:sldId id="62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3"/>
    <a:srgbClr val="A90205"/>
    <a:srgbClr val="30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1" autoAdjust="0"/>
    <p:restoredTop sz="89637" autoAdjust="0"/>
  </p:normalViewPr>
  <p:slideViewPr>
    <p:cSldViewPr snapToGrid="0" snapToObjects="1" showGuides="1">
      <p:cViewPr varScale="1">
        <p:scale>
          <a:sx n="82" d="100"/>
          <a:sy n="82" d="100"/>
        </p:scale>
        <p:origin x="-664" y="-120"/>
      </p:cViewPr>
      <p:guideLst>
        <p:guide orient="horz" pos="4176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4007-CDD6-8742-8216-33BCA489D74C}" type="datetimeFigureOut">
              <a:rPr lang="en-US" smtClean="0"/>
              <a:t>16/07/29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9A47-FA95-6E4D-B4E0-31082CF8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Friday is a launch of the Alpha Friday series.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Video Clip 2 - here is the second video clip.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2: Why</a:t>
            </a:r>
            <a:r>
              <a:rPr lang="en-US" baseline="0" dirty="0" smtClean="0"/>
              <a:t> do you think people find it it awkward to talk about their religious beliefs?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Clip 3 - here is the third video clip.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3: Assuming God is real;</a:t>
            </a:r>
            <a:r>
              <a:rPr lang="en-US" baseline="0" dirty="0" smtClean="0"/>
              <a:t> if you could ask God one question, what would you ask?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Clip 4 - here is the last of our video clips for tonight.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week we will continue our journey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Alpha series with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Jesus: Who is He?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518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Sunday mornings we meet at 8:30 or at 10:30 - starting in the main sanctuary downstairs before coming</a:t>
            </a:r>
            <a:r>
              <a:rPr lang="en-US" baseline="0" dirty="0" smtClean="0"/>
              <a:t> upstairs to the youth room. We are busy with the Replicate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time for Refreshments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dirty="0" smtClean="0"/>
              <a:t>thank</a:t>
            </a:r>
            <a:r>
              <a:rPr lang="en-US" baseline="0" dirty="0" smtClean="0"/>
              <a:t> you all for coming, we trust you have enjoyed the evening and will come back next Friday night. Refreshments are served.</a:t>
            </a:r>
            <a:endParaRPr lang="en-US" dirty="0" smtClean="0"/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newcomers and regulars.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what is Alpha? Here is a trailer about the series</a:t>
            </a:r>
            <a:r>
              <a:rPr lang="is-IS" baseline="0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Video: Youth Alpha Trailer. Get it on YouTube at:</a:t>
            </a:r>
            <a:r>
              <a:rPr lang="en-US" baseline="0" dirty="0" smtClean="0"/>
              <a:t> </a:t>
            </a:r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=CNnagAo1ns4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Alpha - this is the first night of a 10</a:t>
            </a:r>
            <a:r>
              <a:rPr lang="en-US" baseline="0" dirty="0" smtClean="0"/>
              <a:t> week journey.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first it is time for dinner! Enjoy the meal and be sure to get to know people at your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next 30 minutes or so, we will be watching a video and pausing along the way to discuss three questions that are raised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Clip 1 - the full 18 minute clip</a:t>
            </a:r>
            <a:r>
              <a:rPr lang="en-US" baseline="0" dirty="0" smtClean="0"/>
              <a:t> has been cut into 4 smaller parts - pausing to allow time for discussion around the tables before carrying on with the next part of the longer video. Get the full video on YouTube at: bitly.com/YouthAlpha1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1: If</a:t>
            </a:r>
            <a:r>
              <a:rPr lang="en-US" baseline="0" dirty="0" smtClean="0"/>
              <a:t> you only had 24 hours left to live, what would you do?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16/07/29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16/07/29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16/07/29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16/07/29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16/07/29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16/07/29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16/07/29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16/07/29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16/07/29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16/07/29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16/07/29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/>
              <a:t>16/07/29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30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9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9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9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4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6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10193</TotalTime>
  <Words>365</Words>
  <Application>Microsoft Macintosh PowerPoint</Application>
  <PresentationFormat>On-screen Show (4:3)</PresentationFormat>
  <Paragraphs>34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593</cp:revision>
  <dcterms:created xsi:type="dcterms:W3CDTF">2015-09-10T12:52:54Z</dcterms:created>
  <dcterms:modified xsi:type="dcterms:W3CDTF">2016-07-29T07:11:43Z</dcterms:modified>
</cp:coreProperties>
</file>