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7DA7-421B-CD40-8C1F-1B3B59EF432F}" type="datetimeFigureOut">
              <a:rPr lang="en-US" smtClean="0"/>
              <a:t>16/07/30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5A38-2D2E-7241-B1E8-ADD89F51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7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7DA7-421B-CD40-8C1F-1B3B59EF432F}" type="datetimeFigureOut">
              <a:rPr lang="en-US" smtClean="0"/>
              <a:t>16/07/30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5A38-2D2E-7241-B1E8-ADD89F51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2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7DA7-421B-CD40-8C1F-1B3B59EF432F}" type="datetimeFigureOut">
              <a:rPr lang="en-US" smtClean="0"/>
              <a:t>16/07/30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5A38-2D2E-7241-B1E8-ADD89F51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1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7DA7-421B-CD40-8C1F-1B3B59EF432F}" type="datetimeFigureOut">
              <a:rPr lang="en-US" smtClean="0"/>
              <a:t>16/07/30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5A38-2D2E-7241-B1E8-ADD89F51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4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7DA7-421B-CD40-8C1F-1B3B59EF432F}" type="datetimeFigureOut">
              <a:rPr lang="en-US" smtClean="0"/>
              <a:t>16/07/30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5A38-2D2E-7241-B1E8-ADD89F51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7DA7-421B-CD40-8C1F-1B3B59EF432F}" type="datetimeFigureOut">
              <a:rPr lang="en-US" smtClean="0"/>
              <a:t>16/07/30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5A38-2D2E-7241-B1E8-ADD89F51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5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7DA7-421B-CD40-8C1F-1B3B59EF432F}" type="datetimeFigureOut">
              <a:rPr lang="en-US" smtClean="0"/>
              <a:t>16/07/30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5A38-2D2E-7241-B1E8-ADD89F51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4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7DA7-421B-CD40-8C1F-1B3B59EF432F}" type="datetimeFigureOut">
              <a:rPr lang="en-US" smtClean="0"/>
              <a:t>16/07/30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5A38-2D2E-7241-B1E8-ADD89F51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9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7DA7-421B-CD40-8C1F-1B3B59EF432F}" type="datetimeFigureOut">
              <a:rPr lang="en-US" smtClean="0"/>
              <a:t>16/07/30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5A38-2D2E-7241-B1E8-ADD89F51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7DA7-421B-CD40-8C1F-1B3B59EF432F}" type="datetimeFigureOut">
              <a:rPr lang="en-US" smtClean="0"/>
              <a:t>16/07/30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5A38-2D2E-7241-B1E8-ADD89F51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7DA7-421B-CD40-8C1F-1B3B59EF432F}" type="datetimeFigureOut">
              <a:rPr lang="en-US" smtClean="0"/>
              <a:t>16/07/30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5A38-2D2E-7241-B1E8-ADD89F51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27DA7-421B-CD40-8C1F-1B3B59EF432F}" type="datetimeFigureOut">
              <a:rPr lang="en-US" smtClean="0"/>
              <a:t>16/07/30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E5A38-2D2E-7241-B1E8-ADD89F51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3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Show/IMG_2545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2556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2557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8475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8476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8479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8480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8481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/Slide15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2546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/IMG_2547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2548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2549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2550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2551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2552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255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545.jpg" descr="/Users/marktittley/Desktop/_Show/IMG_254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6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556.jpg" descr="/Users/marktittley/Desktop/_Show/IMG_255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4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557.jpg" descr="/Users/marktittley/Desktop/_Show/IMG_255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3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475.jpg" descr="/Users/marktittley/Desktop/_Show/IMG_847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77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6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476.jpg" descr="/Users/marktittley/Desktop/_Show/IMG_847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6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479.jpg" descr="/Users/marktittley/Desktop/_Show/IMG_847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6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480.jpg" descr="/Users/marktittley/Desktop/_Show/IMG_848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0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481.jpg" descr="/Users/marktittley/Desktop/_Show/IMG_848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9144000" cy="57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7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15.jpg" descr="/Users/marktittley/Desktop/_Show/Slide1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546.jpg" descr="/Users/marktittley/Desktop/_Show/IMG_254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0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547.jpg" descr="/Users/marktittley/Desktop/_Show/IMG_254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5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548.jpg" descr="/Users/marktittley/Desktop/_Show/IMG_254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1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549.jpg" descr="/Users/marktittley/Desktop/_Show/IMG_254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550.jpg" descr="/Users/marktittley/Desktop/_Show/IMG_255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5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551.jpg" descr="/Users/marktittley/Desktop/_Show/IMG_255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2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552.jpg" descr="/Users/marktittley/Desktop/_Show/IMG_255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5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553.jpg" descr="/Users/marktittley/Desktop/_Show/IMG_255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2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2</cp:revision>
  <dcterms:created xsi:type="dcterms:W3CDTF">2016-07-30T05:44:04Z</dcterms:created>
  <dcterms:modified xsi:type="dcterms:W3CDTF">2016-07-30T05:45:40Z</dcterms:modified>
</cp:coreProperties>
</file>