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82" r:id="rId2"/>
    <p:sldId id="651" r:id="rId3"/>
    <p:sldId id="782" r:id="rId4"/>
    <p:sldId id="783" r:id="rId5"/>
    <p:sldId id="784" r:id="rId6"/>
    <p:sldId id="787" r:id="rId7"/>
    <p:sldId id="788" r:id="rId8"/>
    <p:sldId id="789" r:id="rId9"/>
    <p:sldId id="790" r:id="rId10"/>
    <p:sldId id="791" r:id="rId11"/>
    <p:sldId id="792" r:id="rId12"/>
    <p:sldId id="793" r:id="rId13"/>
    <p:sldId id="794" r:id="rId14"/>
    <p:sldId id="770" r:id="rId15"/>
    <p:sldId id="765" r:id="rId16"/>
    <p:sldId id="62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1" autoAdjust="0"/>
    <p:restoredTop sz="89637" autoAdjust="0"/>
  </p:normalViewPr>
  <p:slideViewPr>
    <p:cSldViewPr snapToGrid="0" snapToObjects="1" showGuides="1">
      <p:cViewPr>
        <p:scale>
          <a:sx n="54" d="100"/>
          <a:sy n="54" d="100"/>
        </p:scale>
        <p:origin x="-1048" y="-752"/>
      </p:cViewPr>
      <p:guideLst>
        <p:guide orient="horz" pos="2121"/>
        <p:guide pos="287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16/08/05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Friday is week</a:t>
            </a:r>
            <a:r>
              <a:rPr lang="en-US" baseline="0" dirty="0" smtClean="0"/>
              <a:t> 3 </a:t>
            </a:r>
            <a:r>
              <a:rPr lang="en-US" dirty="0" smtClean="0"/>
              <a:t>of the Alpha Friday series.</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3 - here is the third video clip.</a:t>
            </a: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3: What parts of the life of Jesus stand out to you?</a:t>
            </a:r>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4 - here is the last of our video clips for tonight.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Challenge: If you were challenged tonight by the video and joined in the prayer at the end of the video, we would like to give you a copy of our Engage booklet and have one of our leaders follow up with you. The leader at each table has some booklets with them and they will also take your contact details.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Next week we will continue our journey</a:t>
            </a:r>
            <a:r>
              <a:rPr lang="en-US" sz="1200" kern="1200" baseline="0" dirty="0" smtClean="0">
                <a:solidFill>
                  <a:schemeClr val="tx1"/>
                </a:solidFill>
                <a:latin typeface="+mn-lt"/>
                <a:ea typeface="+mn-ea"/>
                <a:cs typeface="+mn-cs"/>
              </a:rPr>
              <a:t> in the Alpha series with </a:t>
            </a:r>
            <a:r>
              <a:rPr lang="en-US" sz="1200" kern="1200" dirty="0" smtClean="0">
                <a:solidFill>
                  <a:schemeClr val="tx1"/>
                </a:solidFill>
                <a:latin typeface="+mn-lt"/>
                <a:ea typeface="+mn-ea"/>
                <a:cs typeface="+mn-cs"/>
              </a:rPr>
              <a:t>Jesus: Who is He?</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mornings we meet at 8:30 or at 10:30 - starting in the main sanctuary downstairs before coming</a:t>
            </a:r>
            <a:r>
              <a:rPr lang="en-US" baseline="0" dirty="0" smtClean="0"/>
              <a:t> upstairs to the youth room. We are busy with the Replicate Series.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time for Refreshments</a:t>
            </a:r>
            <a:r>
              <a:rPr lang="en-US" sz="1200" kern="1200" baseline="0" dirty="0" smtClean="0">
                <a:solidFill>
                  <a:schemeClr val="tx1"/>
                </a:solidFill>
                <a:effectLst/>
                <a:latin typeface="+mn-lt"/>
                <a:ea typeface="+mn-ea"/>
                <a:cs typeface="+mn-cs"/>
              </a:rPr>
              <a:t> - </a:t>
            </a:r>
            <a:r>
              <a:rPr lang="en-US" dirty="0" smtClean="0"/>
              <a:t>thank</a:t>
            </a:r>
            <a:r>
              <a:rPr lang="en-US" baseline="0" dirty="0" smtClean="0"/>
              <a:t> you all for coming, we trust you have enjoyed the evening and will come back next Friday night. Refreshments are served.</a:t>
            </a:r>
            <a:endParaRPr lang="en-US" dirty="0" smtClean="0"/>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2</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Alpha - this is the second night of a 10</a:t>
            </a:r>
            <a:r>
              <a:rPr lang="en-US" baseline="0" dirty="0" smtClean="0"/>
              <a:t> week journey. </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it is time for dinner! Enjoy the meal and be sure to get to know people at your table.</a:t>
            </a:r>
          </a:p>
        </p:txBody>
      </p:sp>
      <p:sp>
        <p:nvSpPr>
          <p:cNvPr id="4" name="Slide Number Placeholder 3"/>
          <p:cNvSpPr>
            <a:spLocks noGrp="1"/>
          </p:cNvSpPr>
          <p:nvPr>
            <p:ph type="sldNum" sz="quarter" idx="10"/>
          </p:nvPr>
        </p:nvSpPr>
        <p:spPr/>
        <p:txBody>
          <a:bodyPr/>
          <a:lstStyle/>
          <a:p>
            <a:fld id="{EA8F9A47-FA95-6E4D-B4E0-31082CF84FA7}" type="slidenum">
              <a:rPr lang="en-US" smtClean="0"/>
              <a:t>4</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next 30 minutes or so, we will be watching a video and pausing along the way to discuss three questions that are raised</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5</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Clip 1 - the full 18 minute clip</a:t>
            </a:r>
            <a:r>
              <a:rPr lang="en-US" baseline="0" dirty="0" smtClean="0"/>
              <a:t> has been cut into 4 smaller parts - pausing to allow time for discussion around the tables before carrying on with the next part of the longer video. Get the full video on YouTube at: bitly.com/YouthAlpha2</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1: Have you ever had an encounter with a celebrity?</a:t>
            </a:r>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Video Clip 2 - here is the second video clip.</a:t>
            </a:r>
          </a:p>
          <a:p>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2: Why do you think Jesus is so famous?</a:t>
            </a:r>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0017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16/08/05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16/08/05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16/08/05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16/08/05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16/08/05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16/08/05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16/08/05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16/08/05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91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293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5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3551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515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686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438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739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8688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69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68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30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345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10224</TotalTime>
  <Words>374</Words>
  <Application>Microsoft Macintosh PowerPoint</Application>
  <PresentationFormat>On-screen Show (4:3)</PresentationFormat>
  <Paragraphs>32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596</cp:revision>
  <dcterms:created xsi:type="dcterms:W3CDTF">2015-09-10T12:52:54Z</dcterms:created>
  <dcterms:modified xsi:type="dcterms:W3CDTF">2016-08-05T14:55:22Z</dcterms:modified>
</cp:coreProperties>
</file>