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9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2104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2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4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93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1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9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7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8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8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3FEE-1CE8-A948-87CF-C385FF035336}" type="datetimeFigureOut">
              <a:rPr lang="en-US" smtClean="0"/>
              <a:t>16/08/06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C2402-5142-B548-918C-7FDF61EEF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07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Small/IMG_272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Small/IMG_2728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Small/IMG_2729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Small/IMG_273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Small/IMG_273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Small/IMG_2733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Small/IMG_273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Small/IMG_2735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Small/IMG_2736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Small/IMG_2737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Small/IMG_2716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Small/IMG_2738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Small/IMG_2743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Small/IMG_2717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Small/IMG_2719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Small/IMG_2720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Small/IMG_2721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Small/IMG_272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Small/IMG_2724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Small/IMG_272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87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7.jpg" descr="/Users/marktittley/Desktop/_Small/IMG_272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3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8.jpg" descr="/Users/marktittley/Desktop/_Small/IMG_272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3575" r="1819" b="35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9.jpg" descr="/Users/marktittley/Desktop/_Small/IMG_272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1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0.jpg" descr="/Users/marktittley/Desktop/_Small/IMG_273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0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1.jpg" descr="/Users/marktittley/Desktop/_Small/IMG_273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164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3.jpg" descr="/Users/marktittley/Desktop/_Small/IMG_273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85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4.jpg" descr="/Users/marktittley/Desktop/_Small/IMG_273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5" t="7066" b="7066"/>
          <a:stretch/>
        </p:blipFill>
        <p:spPr>
          <a:xfrm>
            <a:off x="0" y="-1"/>
            <a:ext cx="918431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5.jpg" descr="/Users/marktittley/Desktop/_Small/IMG_273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t="9201" r="7445"/>
          <a:stretch/>
        </p:blipFill>
        <p:spPr>
          <a:xfrm>
            <a:off x="-1" y="0"/>
            <a:ext cx="9144001" cy="70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6.jpg" descr="/Users/marktittley/Desktop/_Small/IMG_273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r="32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18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7.jpg" descr="/Users/marktittley/Desktop/_Small/IMG_273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4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16.jpg" descr="/Users/marktittley/Desktop/_Small/IMG_271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58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38.jpg" descr="/Users/marktittley/Desktop/_Small/IMG_273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6"/>
          <a:stretch/>
        </p:blipFill>
        <p:spPr>
          <a:xfrm>
            <a:off x="0" y="0"/>
            <a:ext cx="9365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43.jpg" descr="/Users/marktittley/Desktop/_Small/IMG_274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1" r="242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40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17.jpg" descr="/Users/marktittley/Desktop/_Small/IMG_271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19.jpg" descr="/Users/marktittley/Desktop/_Small/IMG_271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5984" r="1275" b="59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0.jpg" descr="/Users/marktittley/Desktop/_Small/IMG_272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47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1.jpg" descr="/Users/marktittley/Desktop/_Small/IMG_272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4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3.jpg" descr="/Users/marktittley/Desktop/_Small/IMG_272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4.jpg" descr="/Users/marktittley/Desktop/_Small/IMG_272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-2421"/>
          <a:stretch/>
        </p:blipFill>
        <p:spPr>
          <a:xfrm>
            <a:off x="0" y="0"/>
            <a:ext cx="9413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16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2726.jpg" descr="/Users/marktittley/Desktop/_Small/IMG_272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r="94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45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On-screen Show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2016-08-06T09:05:12Z</dcterms:created>
  <dcterms:modified xsi:type="dcterms:W3CDTF">2016-08-06T09:10:39Z</dcterms:modified>
</cp:coreProperties>
</file>