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2" r:id="rId2"/>
    <p:sldId id="651" r:id="rId3"/>
    <p:sldId id="782" r:id="rId4"/>
    <p:sldId id="783" r:id="rId5"/>
    <p:sldId id="784" r:id="rId6"/>
    <p:sldId id="787" r:id="rId7"/>
    <p:sldId id="788" r:id="rId8"/>
    <p:sldId id="789" r:id="rId9"/>
    <p:sldId id="790" r:id="rId10"/>
    <p:sldId id="791" r:id="rId11"/>
    <p:sldId id="792" r:id="rId12"/>
    <p:sldId id="793" r:id="rId13"/>
    <p:sldId id="794" r:id="rId14"/>
    <p:sldId id="770" r:id="rId15"/>
    <p:sldId id="765" r:id="rId16"/>
    <p:sldId id="6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3" autoAdjust="0"/>
    <p:restoredTop sz="93548" autoAdjust="0"/>
  </p:normalViewPr>
  <p:slideViewPr>
    <p:cSldViewPr snapToGrid="0" snapToObjects="1" showGuides="1">
      <p:cViewPr varScale="1">
        <p:scale>
          <a:sx n="85" d="100"/>
          <a:sy n="85" d="100"/>
        </p:scale>
        <p:origin x="-96" y="-144"/>
      </p:cViewPr>
      <p:guideLst>
        <p:guide orient="horz" pos="2121"/>
        <p:guide pos="28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week 3 of the Alpha Friday series.</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3 - here is the third video clip.</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3: Do you think there</a:t>
            </a:r>
            <a:r>
              <a:rPr lang="en-US" baseline="0" dirty="0" smtClean="0"/>
              <a:t> is a difference between the death of Jesus and other religious leaders, martyrs or war heroes?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4 - here is the last of our video clips for tonight.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Challenge: If you were challenged tonight by the video and joined in the prayer at the end of the video, we would like to give you a copy of our Engage booklet and have one of our leaders follow up with you. The leader at each table has some booklets with them and they will also take your contact details.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week we will continue our journey in the Alpha series with Faith: How Can We Have </a:t>
            </a:r>
            <a:r>
              <a:rPr lang="en-US" sz="1200" kern="1200" dirty="0" smtClean="0">
                <a:solidFill>
                  <a:schemeClr val="tx1"/>
                </a:solidFill>
                <a:effectLst/>
                <a:latin typeface="+mn-lt"/>
                <a:ea typeface="+mn-ea"/>
                <a:cs typeface="+mn-cs"/>
              </a:rPr>
              <a:t>Faith?</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mornings we meet at 8:30 or at 10:30 - starting in the main sanctuary downstairs before coming</a:t>
            </a:r>
            <a:r>
              <a:rPr lang="en-US" baseline="0" dirty="0" smtClean="0"/>
              <a:t> upstairs to the youth room. We are busy with the Replicate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time for Refreshments</a:t>
            </a:r>
            <a:r>
              <a:rPr lang="en-US" sz="1200" kern="1200" baseline="0" dirty="0" smtClean="0">
                <a:solidFill>
                  <a:schemeClr val="tx1"/>
                </a:solidFill>
                <a:effectLst/>
                <a:latin typeface="+mn-lt"/>
                <a:ea typeface="+mn-ea"/>
                <a:cs typeface="+mn-cs"/>
              </a:rPr>
              <a:t> - </a:t>
            </a:r>
            <a:r>
              <a:rPr lang="en-US" dirty="0" smtClean="0"/>
              <a:t>thank</a:t>
            </a:r>
            <a:r>
              <a:rPr lang="en-US" baseline="0" dirty="0" smtClean="0"/>
              <a:t> you all for coming, we trust you have enjoyed the evening and will come back next Friday night. Refreshments are served.</a:t>
            </a:r>
            <a:endParaRPr lang="en-US" dirty="0" smtClean="0"/>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Alpha - this is the third night of a 10</a:t>
            </a:r>
            <a:r>
              <a:rPr lang="en-US" baseline="0" dirty="0" smtClean="0"/>
              <a:t> week journey. </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it is time for dinner! Enjoy the meal and be sure to get to know people at your table.</a:t>
            </a:r>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30 minutes or so, we will be watching a video and pausing along the way to discuss three questions that are raised</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1 - the full 18 minute clip</a:t>
            </a:r>
            <a:r>
              <a:rPr lang="en-US" baseline="0" dirty="0" smtClean="0"/>
              <a:t> has been cut into 4 smaller parts - pausing to allow time for discussion around the tables before carrying on with the next part of the longer video. Get the full video on YouTube at: bitly.com/YouthAlpha3</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What</a:t>
            </a:r>
            <a:r>
              <a:rPr lang="en-US" baseline="0" dirty="0" smtClean="0"/>
              <a:t> is one of your most painful experiences?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Clip 2 - here is the second video clip.</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How would you define sin? And do you see it in the world around you?</a:t>
            </a: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1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93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5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285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15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686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38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3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868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9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8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30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45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10220</TotalTime>
  <Words>393</Words>
  <Application>Microsoft Macintosh PowerPoint</Application>
  <PresentationFormat>On-screen Show (4:3)</PresentationFormat>
  <Paragraphs>32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599</cp:revision>
  <dcterms:created xsi:type="dcterms:W3CDTF">2015-09-10T12:52:54Z</dcterms:created>
  <dcterms:modified xsi:type="dcterms:W3CDTF">2016-08-13T16:11:12Z</dcterms:modified>
</cp:coreProperties>
</file>