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6" r:id="rId3"/>
    <p:sldId id="258" r:id="rId4"/>
    <p:sldId id="261" r:id="rId5"/>
    <p:sldId id="262" r:id="rId6"/>
    <p:sldId id="263" r:id="rId7"/>
    <p:sldId id="265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4768-56CA-A54A-B489-808FEE2714A2}" type="datetimeFigureOut">
              <a:rPr lang="en-US" smtClean="0"/>
              <a:t>16/08/13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310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3110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311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311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311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311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311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311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312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312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308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3125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3126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3128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3129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313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308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3085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308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308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309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309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31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Alph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04.jpg" descr="/Users/marktittley/Desktop/_Show/IMG_310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0.jpg" descr="/Users/marktittley/Desktop/_Show/IMG_31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0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1.jpg" descr="/Users/marktittley/Desktop/_Show/IMG_31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2.jpg" descr="/Users/marktittley/Desktop/_Show/IMG_31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3.jpg" descr="/Users/marktittley/Desktop/_Show/IMG_31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5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4.jpg" descr="/Users/marktittley/Desktop/_Show/IMG_31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5.jpg" descr="/Users/marktittley/Desktop/_Show/IMG_31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16.jpg" descr="/Users/marktittley/Desktop/_Show/IMG_31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0.jpg" descr="/Users/marktittley/Desktop/_Show/IMG_31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4.jpg" descr="/Users/marktittley/Desktop/_Show/IMG_31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81.jpg" descr="/Users/marktittley/Desktop/_Show/IMG_308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96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8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5.jpg" descr="/Users/marktittley/Desktop/_Show/IMG_31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6.jpg" descr="/Users/marktittley/Desktop/_Show/IMG_31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8.jpg" descr="/Users/marktittley/Desktop/_Show/IMG_31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29.jpg" descr="/Users/marktittley/Desktop/_Show/IMG_31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30.jpg" descr="/Users/marktittley/Desktop/_Show/IMG_313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82.jpg" descr="/Users/marktittley/Desktop/_Show/IMG_308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r="296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85.jpg" descr="/Users/marktittley/Desktop/_Show/IMG_30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86.jpg" descr="/Users/marktittley/Desktop/_Show/IMG_308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88.jpg" descr="/Users/marktittley/Desktop/_Show/IMG_308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250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90.jpg" descr="/Users/marktittley/Desktop/_Show/IMG_309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094.jpg" descr="/Users/marktittley/Desktop/_Show/IMG_309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6419" r="7695" b="-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01.jpg" descr="/Users/marktittley/Desktop/_Show/IMG_310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2016-08-13T15:53:24Z</dcterms:created>
  <dcterms:modified xsi:type="dcterms:W3CDTF">2016-08-13T16:00:33Z</dcterms:modified>
</cp:coreProperties>
</file>