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2" r:id="rId2"/>
    <p:sldId id="651" r:id="rId3"/>
    <p:sldId id="782" r:id="rId4"/>
    <p:sldId id="783" r:id="rId5"/>
    <p:sldId id="784" r:id="rId6"/>
    <p:sldId id="787" r:id="rId7"/>
    <p:sldId id="788" r:id="rId8"/>
    <p:sldId id="789" r:id="rId9"/>
    <p:sldId id="790" r:id="rId10"/>
    <p:sldId id="791" r:id="rId11"/>
    <p:sldId id="792" r:id="rId12"/>
    <p:sldId id="793" r:id="rId13"/>
    <p:sldId id="794" r:id="rId14"/>
    <p:sldId id="770" r:id="rId15"/>
    <p:sldId id="765" r:id="rId16"/>
    <p:sldId id="6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93548" autoAdjust="0"/>
  </p:normalViewPr>
  <p:slideViewPr>
    <p:cSldViewPr snapToGrid="0" snapToObjects="1" showGuides="1">
      <p:cViewPr varScale="1">
        <p:scale>
          <a:sx n="81" d="100"/>
          <a:sy n="81" d="100"/>
        </p:scale>
        <p:origin x="-1600" y="-112"/>
      </p:cViewPr>
      <p:guideLst>
        <p:guide orient="horz" pos="2121"/>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week 5 of the Alpha Friday series.</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If the water in the picture of the swimming</a:t>
            </a:r>
            <a:r>
              <a:rPr lang="en-US" baseline="0" dirty="0" smtClean="0"/>
              <a:t> pool </a:t>
            </a:r>
            <a:r>
              <a:rPr lang="en-US" dirty="0" smtClean="0"/>
              <a:t>represents a relationship</a:t>
            </a:r>
            <a:r>
              <a:rPr lang="en-US" baseline="0" dirty="0" smtClean="0"/>
              <a:t> with </a:t>
            </a:r>
            <a:r>
              <a:rPr lang="en-US" baseline="0" dirty="0" smtClean="0"/>
              <a:t>God, which </a:t>
            </a:r>
            <a:r>
              <a:rPr lang="en-US" baseline="0" dirty="0" smtClean="0"/>
              <a:t>person in the picture represents where you are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 If you were challenged tonight by the video and joined in the prayer at the end of the video, we would like to give you a copy of our Engage booklet and have one of our leaders follow up with you. The leader at each table has some booklets with them and they will also take your contact details.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week we will continue our journey in the Alpha series with Prayer: Why and How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Pray?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meet at 8:30 or at 10:30 - starting in the main sanctuary downstairs before coming</a:t>
            </a:r>
            <a:r>
              <a:rPr lang="en-US" baseline="0" dirty="0" smtClean="0"/>
              <a:t> upstairs to the youth room. We are busy with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time for Refreshments</a:t>
            </a:r>
            <a:r>
              <a:rPr lang="en-US" sz="1200" kern="1200" baseline="0" dirty="0" smtClean="0">
                <a:solidFill>
                  <a:schemeClr val="tx1"/>
                </a:solidFill>
                <a:effectLst/>
                <a:latin typeface="+mn-lt"/>
                <a:ea typeface="+mn-ea"/>
                <a:cs typeface="+mn-cs"/>
              </a:rPr>
              <a:t> - </a:t>
            </a:r>
            <a:r>
              <a:rPr lang="en-US" dirty="0" smtClean="0"/>
              <a:t>thank</a:t>
            </a:r>
            <a:r>
              <a:rPr lang="en-US" baseline="0" dirty="0" smtClean="0"/>
              <a:t> you all for coming, we trust you have enjoyed the evening and will come back next Friday night. Refreshments are served.</a:t>
            </a:r>
            <a:endParaRPr lang="en-US" dirty="0" smtClean="0"/>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fourth night of a 10</a:t>
            </a:r>
            <a:r>
              <a:rPr lang="en-US" baseline="0" dirty="0" smtClean="0"/>
              <a:t> week journey. </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get to know people at your table.</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a:t>
            </a:r>
            <a:r>
              <a:rPr lang="en-US" baseline="0" dirty="0" smtClean="0"/>
              <a:t> </a:t>
            </a:r>
            <a:r>
              <a:rPr lang="en-US" dirty="0" smtClean="0"/>
              <a:t>clip</a:t>
            </a:r>
            <a:r>
              <a:rPr lang="en-US" baseline="0" dirty="0" smtClean="0"/>
              <a:t> has been cut into 4 smaller parts - pausing to allow time for discussion around the tables before carrying on with the next part of the longer video. Get the full video on YouTube at: bitly.com/YouthAlpha4</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What is one of the scariest things you have ever done?</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How can God love people no matter what they have </a:t>
            </a:r>
            <a:r>
              <a:rPr lang="en-US" dirty="0" smtClean="0"/>
              <a:t>done?</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0.xml"/><Relationship Id="rId5" Type="http://schemas.openxmlformats.org/officeDocument/2006/relationships/image" Target="../media/image10.png"/><Relationship Id="rId1" Type="http://schemas.microsoft.com/office/2007/relationships/media" Target="file://localhost/Users/marktittley/Documents/@Reference/His%20Youth/_Events/1%20ENGAGE/Alpha%20Friday/_Presentation/Alpha_Week_4c.mp4" TargetMode="External"/><Relationship Id="rId2" Type="http://schemas.openxmlformats.org/officeDocument/2006/relationships/video" Target="file://localhost/Users/marktittley/Documents/@Reference/His%20Youth/_Events/1%20ENGAGE/Alpha%20Friday/_Presentation/Alpha_Week_4c.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2.xml"/><Relationship Id="rId5" Type="http://schemas.openxmlformats.org/officeDocument/2006/relationships/image" Target="../media/image12.png"/><Relationship Id="rId1" Type="http://schemas.microsoft.com/office/2007/relationships/media" Target="file://localhost/Users/marktittley/Documents/@Reference/His%20Youth/_Events/1%20ENGAGE/Alpha%20Friday/_Presentation/Alpha_Week_4d.mp4" TargetMode="External"/><Relationship Id="rId2" Type="http://schemas.openxmlformats.org/officeDocument/2006/relationships/video" Target="file://localhost/Users/marktittley/Documents/@Reference/His%20Youth/_Events/1%20ENGAGE/Alpha%20Friday/_Presentation/Alpha_Week_4d.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6.png"/><Relationship Id="rId1" Type="http://schemas.microsoft.com/office/2007/relationships/media" Target="file://localhost/Users/marktittley/Documents/@Reference/His%20Youth/_Events/1%20ENGAGE/Alpha%20Friday/_Presentation/Alpha_Week_4a.mp4" TargetMode="External"/><Relationship Id="rId2" Type="http://schemas.openxmlformats.org/officeDocument/2006/relationships/video" Target="file://localhost/Users/marktittley/Documents/@Reference/His%20Youth/_Events/1%20ENGAGE/Alpha%20Friday/_Presentation/Alpha_Week_4a.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image" Target="../media/image8.png"/><Relationship Id="rId1" Type="http://schemas.microsoft.com/office/2007/relationships/media" Target="file://localhost/Users/marktittley/Documents/@Reference/His%20Youth/_Events/1%20ENGAGE/Alpha%20Friday/_Presentation/Alpha_Week_4b.mp4" TargetMode="External"/><Relationship Id="rId2" Type="http://schemas.openxmlformats.org/officeDocument/2006/relationships/video" Target="file://localhost/Users/marktittley/Documents/@Reference/His%20Youth/_Events/1%20ENGAGE/Alpha%20Friday/_Presentation/Alpha_Week_4b.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pha_Week_4c.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pha_Week_4d.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85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pha_Week_4a.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pha_Week_4b.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10292</TotalTime>
  <Words>395</Words>
  <Application>Microsoft Macintosh PowerPoint</Application>
  <PresentationFormat>On-screen Show (4:3)</PresentationFormat>
  <Paragraphs>32</Paragraphs>
  <Slides>16</Slides>
  <Notes>16</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606</cp:revision>
  <dcterms:created xsi:type="dcterms:W3CDTF">2015-09-10T12:52:54Z</dcterms:created>
  <dcterms:modified xsi:type="dcterms:W3CDTF">2016-08-18T11:20:53Z</dcterms:modified>
</cp:coreProperties>
</file>