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85" r:id="rId3"/>
    <p:sldId id="286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20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7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9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4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4768-56CA-A54A-B489-808FEE2714A2}" type="datetimeFigureOut">
              <a:rPr lang="en-US" smtClean="0"/>
              <a:t>16/08/26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FB62-30BA-6744-899C-903126D6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4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Alpha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2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</cp:revision>
  <dcterms:created xsi:type="dcterms:W3CDTF">2016-08-13T15:53:24Z</dcterms:created>
  <dcterms:modified xsi:type="dcterms:W3CDTF">2016-08-26T13:47:51Z</dcterms:modified>
</cp:coreProperties>
</file>