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382" r:id="rId2"/>
    <p:sldId id="651" r:id="rId3"/>
    <p:sldId id="782" r:id="rId4"/>
    <p:sldId id="783" r:id="rId5"/>
    <p:sldId id="784" r:id="rId6"/>
    <p:sldId id="787" r:id="rId7"/>
    <p:sldId id="788" r:id="rId8"/>
    <p:sldId id="789" r:id="rId9"/>
    <p:sldId id="790" r:id="rId10"/>
    <p:sldId id="791" r:id="rId11"/>
    <p:sldId id="792" r:id="rId12"/>
    <p:sldId id="793" r:id="rId13"/>
    <p:sldId id="794" r:id="rId14"/>
    <p:sldId id="770" r:id="rId15"/>
    <p:sldId id="765" r:id="rId16"/>
    <p:sldId id="629"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0003"/>
    <a:srgbClr val="A90205"/>
    <a:srgbClr val="30010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01" autoAdjust="0"/>
    <p:restoredTop sz="93548" autoAdjust="0"/>
  </p:normalViewPr>
  <p:slideViewPr>
    <p:cSldViewPr snapToGrid="0" snapToObjects="1" showGuides="1">
      <p:cViewPr varScale="1">
        <p:scale>
          <a:sx n="70" d="100"/>
          <a:sy n="70" d="100"/>
        </p:scale>
        <p:origin x="-96" y="-496"/>
      </p:cViewPr>
      <p:guideLst>
        <p:guide orient="horz" pos="2121"/>
        <p:guide pos="2871"/>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A24007-CDD6-8742-8216-33BCA489D74C}" type="datetimeFigureOut">
              <a:rPr lang="en-US" smtClean="0"/>
              <a:t>16/08/26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8F9A47-FA95-6E4D-B4E0-31082CF84FA7}" type="slidenum">
              <a:rPr lang="en-US" smtClean="0"/>
              <a:t>‹#›</a:t>
            </a:fld>
            <a:endParaRPr lang="en-US"/>
          </a:p>
        </p:txBody>
      </p:sp>
    </p:spTree>
    <p:extLst>
      <p:ext uri="{BB962C8B-B14F-4D97-AF65-F5344CB8AC3E}">
        <p14:creationId xmlns:p14="http://schemas.microsoft.com/office/powerpoint/2010/main" val="16758848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Friday </a:t>
            </a:r>
            <a:r>
              <a:rPr lang="en-US" smtClean="0"/>
              <a:t>is Week </a:t>
            </a:r>
            <a:r>
              <a:rPr lang="en-US" dirty="0" smtClean="0"/>
              <a:t>5 of the Alpha Friday series.</a:t>
            </a:r>
          </a:p>
        </p:txBody>
      </p:sp>
      <p:sp>
        <p:nvSpPr>
          <p:cNvPr id="4" name="Slide Number Placeholder 3"/>
          <p:cNvSpPr>
            <a:spLocks noGrp="1"/>
          </p:cNvSpPr>
          <p:nvPr>
            <p:ph type="sldNum" sz="quarter" idx="10"/>
          </p:nvPr>
        </p:nvSpPr>
        <p:spPr/>
        <p:txBody>
          <a:bodyPr/>
          <a:lstStyle/>
          <a:p>
            <a:fld id="{EA8F9A47-FA95-6E4D-B4E0-31082CF84FA7}" type="slidenum">
              <a:rPr lang="en-US" smtClean="0"/>
              <a:t>1</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Clip 3 - here is the third video clip.</a:t>
            </a:r>
          </a:p>
        </p:txBody>
      </p:sp>
      <p:sp>
        <p:nvSpPr>
          <p:cNvPr id="4" name="Slide Number Placeholder 3"/>
          <p:cNvSpPr>
            <a:spLocks noGrp="1"/>
          </p:cNvSpPr>
          <p:nvPr>
            <p:ph type="sldNum" sz="quarter" idx="10"/>
          </p:nvPr>
        </p:nvSpPr>
        <p:spPr/>
        <p:txBody>
          <a:bodyPr/>
          <a:lstStyle/>
          <a:p>
            <a:fld id="{EA8F9A47-FA95-6E4D-B4E0-31082CF84FA7}" type="slidenum">
              <a:rPr lang="en-US" smtClean="0"/>
              <a:t>10</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3: Have</a:t>
            </a:r>
            <a:r>
              <a:rPr lang="en-US" baseline="0" dirty="0" smtClean="0"/>
              <a:t> you ever tried praying? What did you pray for? What happened?</a:t>
            </a:r>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11</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Clip 4 - here is the last of our video clips for tonight.</a:t>
            </a:r>
          </a:p>
        </p:txBody>
      </p:sp>
      <p:sp>
        <p:nvSpPr>
          <p:cNvPr id="4" name="Slide Number Placeholder 3"/>
          <p:cNvSpPr>
            <a:spLocks noGrp="1"/>
          </p:cNvSpPr>
          <p:nvPr>
            <p:ph type="sldNum" sz="quarter" idx="10"/>
          </p:nvPr>
        </p:nvSpPr>
        <p:spPr/>
        <p:txBody>
          <a:bodyPr/>
          <a:lstStyle/>
          <a:p>
            <a:fld id="{EA8F9A47-FA95-6E4D-B4E0-31082CF84FA7}" type="slidenum">
              <a:rPr lang="en-US" smtClean="0"/>
              <a:t>12</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Challenge: If you were challenged tonight by the video and joined in the prayer at the end of the video, we would like to give you a copy of our Engage booklet and have one of our leaders follow up with you. The leader at each table has some booklets with them and they will also take your contact details.</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13</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Next week we will continue our journey in the Alpha series with Bible: Why and How Do I Read the Bible?</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14</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Sunday mornings we meet at 8:30 or at 10:30 - starting in the main sanctuary downstairs before coming</a:t>
            </a:r>
            <a:r>
              <a:rPr lang="en-US" baseline="0" dirty="0" smtClean="0"/>
              <a:t> upstairs to the youth room. We are busy with the Replicate Series.</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15</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is time for Refreshments</a:t>
            </a:r>
            <a:r>
              <a:rPr lang="en-US" sz="1200" kern="1200" baseline="0" dirty="0" smtClean="0">
                <a:solidFill>
                  <a:schemeClr val="tx1"/>
                </a:solidFill>
                <a:effectLst/>
                <a:latin typeface="+mn-lt"/>
                <a:ea typeface="+mn-ea"/>
                <a:cs typeface="+mn-cs"/>
              </a:rPr>
              <a:t> - </a:t>
            </a:r>
            <a:r>
              <a:rPr lang="en-US" dirty="0" smtClean="0"/>
              <a:t>thank</a:t>
            </a:r>
            <a:r>
              <a:rPr lang="en-US" baseline="0" dirty="0" smtClean="0"/>
              <a:t> you all for coming, we trust you have enjoyed the evening and will come back next Friday night. Refreshments are served.</a:t>
            </a:r>
            <a:endParaRPr lang="en-US" dirty="0" smtClean="0"/>
          </a:p>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16</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newcomers and regulars.</a:t>
            </a:r>
          </a:p>
        </p:txBody>
      </p:sp>
      <p:sp>
        <p:nvSpPr>
          <p:cNvPr id="4" name="Slide Number Placeholder 3"/>
          <p:cNvSpPr>
            <a:spLocks noGrp="1"/>
          </p:cNvSpPr>
          <p:nvPr>
            <p:ph type="sldNum" sz="quarter" idx="10"/>
          </p:nvPr>
        </p:nvSpPr>
        <p:spPr/>
        <p:txBody>
          <a:bodyPr/>
          <a:lstStyle/>
          <a:p>
            <a:fld id="{EA8F9A47-FA95-6E4D-B4E0-31082CF84FA7}" type="slidenum">
              <a:rPr lang="en-US" smtClean="0"/>
              <a:t>2</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Alpha - this is the fifth night of a 10</a:t>
            </a:r>
            <a:r>
              <a:rPr lang="en-US" baseline="0" dirty="0" smtClean="0"/>
              <a:t> week journey. </a:t>
            </a:r>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3</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first it is time for dinner! Enjoy the meal and be sure to get to know people at your table.</a:t>
            </a:r>
          </a:p>
        </p:txBody>
      </p:sp>
      <p:sp>
        <p:nvSpPr>
          <p:cNvPr id="4" name="Slide Number Placeholder 3"/>
          <p:cNvSpPr>
            <a:spLocks noGrp="1"/>
          </p:cNvSpPr>
          <p:nvPr>
            <p:ph type="sldNum" sz="quarter" idx="10"/>
          </p:nvPr>
        </p:nvSpPr>
        <p:spPr/>
        <p:txBody>
          <a:bodyPr/>
          <a:lstStyle/>
          <a:p>
            <a:fld id="{EA8F9A47-FA95-6E4D-B4E0-31082CF84FA7}" type="slidenum">
              <a:rPr lang="en-US" smtClean="0"/>
              <a:t>4</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next 30 minutes or so, we will be watching a video and pausing along the way to discuss three questions that are raised</a:t>
            </a:r>
            <a:r>
              <a:rPr lang="is-IS" dirty="0" smtClean="0"/>
              <a:t>…</a:t>
            </a:r>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5</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Clip 1 - the full</a:t>
            </a:r>
            <a:r>
              <a:rPr lang="en-US" baseline="0" dirty="0" smtClean="0"/>
              <a:t> </a:t>
            </a:r>
            <a:r>
              <a:rPr lang="en-US" dirty="0" smtClean="0"/>
              <a:t>clip</a:t>
            </a:r>
            <a:r>
              <a:rPr lang="en-US" baseline="0" dirty="0" smtClean="0"/>
              <a:t> has been cut into 4 smaller parts - pausing to allow time for discussion around the tables before carrying on with the next part of the longer video. Get the full video on YouTube at: bitly.com/</a:t>
            </a:r>
            <a:r>
              <a:rPr lang="en-US" baseline="0" dirty="0" smtClean="0"/>
              <a:t>YouthAlpha5</a:t>
            </a:r>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6</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1: If</a:t>
            </a:r>
            <a:r>
              <a:rPr lang="en-US" baseline="0" dirty="0" smtClean="0"/>
              <a:t> you could be any superhero, who would you be?</a:t>
            </a:r>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7</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Video Clip 2 - here is the second video clip.</a:t>
            </a:r>
          </a:p>
          <a:p>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8</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2: Why do you think people don’t always get what they pray</a:t>
            </a:r>
            <a:r>
              <a:rPr lang="en-US" baseline="0" dirty="0" smtClean="0"/>
              <a:t> for?</a:t>
            </a:r>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9</a:t>
            </a:fld>
            <a:endParaRPr lang="en-US"/>
          </a:p>
        </p:txBody>
      </p:sp>
    </p:spTree>
    <p:extLst>
      <p:ext uri="{BB962C8B-B14F-4D97-AF65-F5344CB8AC3E}">
        <p14:creationId xmlns:p14="http://schemas.microsoft.com/office/powerpoint/2010/main" val="2100172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943780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3394743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451060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029181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C17A63-4EA9-4543-8FBB-65EA968A8C3B}" type="datetimeFigureOut">
              <a:rPr lang="en-US" smtClean="0"/>
              <a:t>16/08/26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3076367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C17A63-4EA9-4543-8FBB-65EA968A8C3B}" type="datetimeFigureOut">
              <a:rPr lang="en-US" smtClean="0"/>
              <a:t>16/08/26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074268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C17A63-4EA9-4543-8FBB-65EA968A8C3B}" type="datetimeFigureOut">
              <a:rPr lang="en-US" smtClean="0"/>
              <a:t>16/08/26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681738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C17A63-4EA9-4543-8FBB-65EA968A8C3B}" type="datetimeFigureOut">
              <a:rPr lang="en-US" smtClean="0"/>
              <a:t>16/08/26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940674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17A63-4EA9-4543-8FBB-65EA968A8C3B}" type="datetimeFigureOut">
              <a:rPr lang="en-US" smtClean="0"/>
              <a:t>16/08/26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2593873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t>16/08/26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916178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t>16/08/26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3902989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17A63-4EA9-4543-8FBB-65EA968A8C3B}" type="datetimeFigureOut">
              <a:rPr lang="en-US" smtClean="0"/>
              <a:t>16/08/26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65D68-5C8F-2840-97E5-5B704BB7A85A}" type="slidenum">
              <a:rPr lang="en-US" smtClean="0"/>
              <a:t>‹#›</a:t>
            </a:fld>
            <a:endParaRPr lang="en-US"/>
          </a:p>
        </p:txBody>
      </p:sp>
    </p:spTree>
    <p:extLst>
      <p:ext uri="{BB962C8B-B14F-4D97-AF65-F5344CB8AC3E}">
        <p14:creationId xmlns:p14="http://schemas.microsoft.com/office/powerpoint/2010/main" val="2970590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62155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8910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12934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8958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92850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75151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06867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67890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51820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14383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97396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18688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699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2687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4306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13454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11924</TotalTime>
  <Words>386</Words>
  <Application>Microsoft Macintosh PowerPoint</Application>
  <PresentationFormat>On-screen Show (4:3)</PresentationFormat>
  <Paragraphs>32</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608</cp:revision>
  <dcterms:created xsi:type="dcterms:W3CDTF">2015-09-10T12:52:54Z</dcterms:created>
  <dcterms:modified xsi:type="dcterms:W3CDTF">2016-08-26T13:41:58Z</dcterms:modified>
</cp:coreProperties>
</file>