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8" r:id="rId3"/>
    <p:sldId id="258" r:id="rId4"/>
    <p:sldId id="284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79" r:id="rId13"/>
    <p:sldId id="280" r:id="rId14"/>
    <p:sldId id="281" r:id="rId15"/>
    <p:sldId id="282" r:id="rId16"/>
    <p:sldId id="267" r:id="rId17"/>
    <p:sldId id="268" r:id="rId18"/>
    <p:sldId id="269" r:id="rId19"/>
    <p:sldId id="270" r:id="rId20"/>
    <p:sldId id="271" r:id="rId21"/>
    <p:sldId id="283" r:id="rId22"/>
    <p:sldId id="27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18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6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65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3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51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8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8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0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28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3247E-BEE5-ED48-88C0-2192B12A97CC}" type="datetimeFigureOut">
              <a:rPr lang="en-US" smtClean="0"/>
              <a:t>16/08/27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027C2-8252-2D45-826F-A6DB0B44E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9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/IMG_4276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file://localhost/Users/marktittley/Desktop/_Facebook/IMG_428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file://localhost/Users/marktittley/Desktop/_Facebook/IMG_4292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file://localhost/Users/marktittley/Desktop/_Facebook/IMG_429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file://localhost/Users/marktittley/Desktop/_Facebook/IMG_429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file://localhost/Users/marktittley/Desktop/_Facebook/IMG_429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4" Type="http://schemas.openxmlformats.org/officeDocument/2006/relationships/image" Target="file://localhost/Users/marktittley/Desktop/_Facebook/IMG_4283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4" Type="http://schemas.openxmlformats.org/officeDocument/2006/relationships/image" Target="file://localhost/Users/marktittley/Desktop/_Facebook/IMG_4284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4" Type="http://schemas.openxmlformats.org/officeDocument/2006/relationships/image" Target="file://localhost/Users/marktittley/Desktop/_Facebook/IMG_4285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file://localhost/Users/marktittley/Desktop/_Facebook/IMG_428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/IMG_4262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4" Type="http://schemas.openxmlformats.org/officeDocument/2006/relationships/image" Target="file://localhost/Users/marktittley/Desktop/_Facebook/IMG_4287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/IMG_4290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4" Type="http://schemas.openxmlformats.org/officeDocument/2006/relationships/image" Target="file://localhost/Users/marktittley/Desktop/_Facebook/IMG_4288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/IMG_4264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/IMG_426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/IMG_4265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/IMG_4266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/IMG_4267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/IMG_4271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/IMG_427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76.jpg" descr="/Users/marktittley/Desktop/_Facebook/IMG_4276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2.jpg" descr="/Users/marktittley/Desktop/_Facebook/IMG_4282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7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2.jpg" descr="/Users/marktittley/Desktop/_Facebook/IMG_4292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-313391" y="-14846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3.jpg" descr="/Users/marktittley/Desktop/_Facebook/IMG_4293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24"/>
          <a:stretch/>
        </p:blipFill>
        <p:spPr>
          <a:xfrm>
            <a:off x="-142649" y="0"/>
            <a:ext cx="928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0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4.jpg" descr="/Users/marktittley/Desktop/_Facebook/IMG_4294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5.jpg" descr="/Users/marktittley/Desktop/_Facebook/IMG_4295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3.jpg" descr="/Users/marktittley/Desktop/_Facebook/IMG_4283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4.jpg" descr="/Users/marktittley/Desktop/_Facebook/IMG_4284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5.jpg" descr="/Users/marktittley/Desktop/_Facebook/IMG_4285.jpg"/>
          <p:cNvPicPr>
            <a:picLocks/>
          </p:cNvPicPr>
          <p:nvPr/>
        </p:nvPicPr>
        <p:blipFill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0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6.jpg" descr="/Users/marktittley/Desktop/_Facebook/IMG_4286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2.jpg" descr="/Users/marktittley/Desktop/_Facebook/IMG_42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126" y="0"/>
            <a:ext cx="9914252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5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7.jpg" descr="/Users/marktittley/Desktop/_Facebook/IMG_4287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3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90.jpg" descr="/Users/marktittley/Desktop/_Facebook/IMG_4290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88.jpg" descr="/Users/marktittley/Desktop/_Facebook/IMG_4288.jpg"/>
          <p:cNvPicPr>
            <a:picLocks/>
          </p:cNvPicPr>
          <p:nvPr/>
        </p:nvPicPr>
        <p:blipFill rotWithShape="1">
          <a:blip r:embed="rId2" r:link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xmlns:p14="http://schemas.microsoft.com/office/powerpoint/2010/main" spd="slow" advClick="0" advTm="3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4.jpg" descr="/Users/marktittley/Desktop/_Facebook/IMG_42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469" y="0"/>
            <a:ext cx="10877650" cy="685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6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8.jpg" descr="/Users/marktittley/Desktop/_Facebook/IMG_4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0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5.jpg" descr="/Users/marktittley/Desktop/_Facebook/IMG_42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2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6.jpg" descr="/Users/marktittley/Desktop/_Facebook/IMG_4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879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4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67.jpg" descr="/Users/marktittley/Desktop/_Facebook/IMG_4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00" y="0"/>
            <a:ext cx="1041400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71.jpg" descr="/Users/marktittley/Desktop/_Facebook/IMG_4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8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272.jpg" descr="/Users/marktittley/Desktop/_Facebook/IMG_4272.jpg"/>
          <p:cNvPicPr>
            <a:picLocks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2016-08-27T07:20:27Z</dcterms:created>
  <dcterms:modified xsi:type="dcterms:W3CDTF">2016-08-27T08:03:47Z</dcterms:modified>
</cp:coreProperties>
</file>