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2" r:id="rId2"/>
    <p:sldId id="651" r:id="rId3"/>
    <p:sldId id="782" r:id="rId4"/>
    <p:sldId id="783" r:id="rId5"/>
    <p:sldId id="784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70" r:id="rId14"/>
    <p:sldId id="765" r:id="rId15"/>
    <p:sldId id="6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1" autoAdjust="0"/>
    <p:restoredTop sz="93548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12" y="-320"/>
      </p:cViewPr>
      <p:guideLst>
        <p:guide orient="horz" pos="212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Friday is Week 6 of the Alpha Friday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3 - here is the third video clip.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3: Have</a:t>
            </a:r>
            <a:r>
              <a:rPr lang="en-US" baseline="0" dirty="0" smtClean="0"/>
              <a:t> you ever tried reading the Bible before? How did it go?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4 - here is the last of our video clips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week we will continue our journey in the Alpha series with Follow: How Does God Guide Us?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mornings we meet at 8:30 or at 10:30 - starting in the main sanctuary downstairs before coming</a:t>
            </a:r>
            <a:r>
              <a:rPr lang="en-US" baseline="0" dirty="0" smtClean="0"/>
              <a:t> upstairs to the youth room. We are busy with the Replicate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for Refreshments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dirty="0" smtClean="0"/>
              <a:t>thank</a:t>
            </a:r>
            <a:r>
              <a:rPr lang="en-US" baseline="0" dirty="0" smtClean="0"/>
              <a:t> you all for coming, we trust you have enjoyed the evening and will come back next Friday night</a:t>
            </a:r>
            <a:r>
              <a:rPr lang="en-US" baseline="0" smtClean="0"/>
              <a:t>. </a:t>
            </a:r>
            <a:endParaRPr lang="en-US" dirty="0" smtClean="0"/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Alpha - this is </a:t>
            </a:r>
            <a:r>
              <a:rPr lang="en-US" smtClean="0"/>
              <a:t>the sixth night </a:t>
            </a:r>
            <a:r>
              <a:rPr lang="en-US" dirty="0" smtClean="0"/>
              <a:t>of a 10</a:t>
            </a:r>
            <a:r>
              <a:rPr lang="en-US" baseline="0" dirty="0" smtClean="0"/>
              <a:t> week journey.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first it is time for dinner! Enjoy the meal and be sure to get to know people at your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next 30 minutes or so, we will be watching a video and pausing along the way to discuss three questions that are raised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1 - the full</a:t>
            </a:r>
            <a:r>
              <a:rPr lang="en-US" baseline="0" dirty="0" smtClean="0"/>
              <a:t> </a:t>
            </a:r>
            <a:r>
              <a:rPr lang="en-US" dirty="0" smtClean="0"/>
              <a:t>clip</a:t>
            </a:r>
            <a:r>
              <a:rPr lang="en-US" baseline="0" dirty="0" smtClean="0"/>
              <a:t> has been cut into 4 smaller parts - pausing to allow time for discussion around the tables before carrying on with the next part of the longer video. Get the full video on YouTube at: bitly.com/YouthAlpha6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1: What is one of your </a:t>
            </a:r>
            <a:r>
              <a:rPr lang="en-US" dirty="0" err="1" smtClean="0"/>
              <a:t>favourite</a:t>
            </a:r>
            <a:r>
              <a:rPr lang="en-US" dirty="0" smtClean="0"/>
              <a:t> movies or books?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 Clip 2 - here is the second video clip.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2: Do</a:t>
            </a:r>
            <a:r>
              <a:rPr lang="en-US" baseline="0" dirty="0" smtClean="0"/>
              <a:t> you think the Bible has a purpose in the world today? What might it 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16/09/03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12170</TotalTime>
  <Words>316</Words>
  <Application>Microsoft Macintosh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613</cp:revision>
  <dcterms:created xsi:type="dcterms:W3CDTF">2015-09-10T12:52:54Z</dcterms:created>
  <dcterms:modified xsi:type="dcterms:W3CDTF">2016-09-03T12:04:51Z</dcterms:modified>
</cp:coreProperties>
</file>