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03D-5F70-294A-929C-F0C80A77A69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2822-E44D-6B4F-A2B4-5F004DBE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2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03D-5F70-294A-929C-F0C80A77A69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2822-E44D-6B4F-A2B4-5F004DBE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03D-5F70-294A-929C-F0C80A77A69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2822-E44D-6B4F-A2B4-5F004DBE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9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03D-5F70-294A-929C-F0C80A77A69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2822-E44D-6B4F-A2B4-5F004DBE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03D-5F70-294A-929C-F0C80A77A69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2822-E44D-6B4F-A2B4-5F004DBE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3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03D-5F70-294A-929C-F0C80A77A69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2822-E44D-6B4F-A2B4-5F004DBE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6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03D-5F70-294A-929C-F0C80A77A69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2822-E44D-6B4F-A2B4-5F004DBE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9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03D-5F70-294A-929C-F0C80A77A69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2822-E44D-6B4F-A2B4-5F004DBE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03D-5F70-294A-929C-F0C80A77A69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2822-E44D-6B4F-A2B4-5F004DBE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9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03D-5F70-294A-929C-F0C80A77A69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2822-E44D-6B4F-A2B4-5F004DBE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0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03D-5F70-294A-929C-F0C80A77A69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2822-E44D-6B4F-A2B4-5F004DBE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4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C03D-5F70-294A-929C-F0C80A77A69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E2822-E44D-6B4F-A2B4-5F004DBE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2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Facebook2/Cover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Facebook2/IMG_4696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Facebook2/IMG_4697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Facebook2/IMG_4698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Facebook2/IMG_8825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Facebook2/IMG_8827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Facebook2/IMG_8828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Facebook2/IMG_4681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Facebook2/IMG_4682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Facebook2/IMG_4683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Facebook2/IMG_4684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Facebook2/IMG_4685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Facebook2/IMG_4686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Facebook2/IMG_4687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Facebook2/IMG_469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ver.jpg" descr="/Users/marktittley/Desktop/_Facebook2/Cover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8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96.jpg" descr="/Users/marktittley/Desktop/_Facebook2/IMG_469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0" y="1"/>
            <a:ext cx="9144000" cy="68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1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97.jpg" descr="/Users/marktittley/Desktop/_Facebook2/IMG_469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0" y="1"/>
            <a:ext cx="9144000" cy="68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3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98.jpg" descr="/Users/marktittley/Desktop/_Facebook2/IMG_469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0" y="1"/>
            <a:ext cx="9144000" cy="68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825.jpg" descr="/Users/marktittley/Desktop/_Facebook2/IMG_882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3999" cy="6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5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827.jpg" descr="/Users/marktittley/Desktop/_Facebook2/IMG_882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3999" cy="6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7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828.jpg" descr="/Users/marktittley/Desktop/_Facebook2/IMG_882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6"/>
          <a:stretch/>
        </p:blipFill>
        <p:spPr>
          <a:xfrm>
            <a:off x="0" y="1"/>
            <a:ext cx="9144000" cy="68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5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81.jpg" descr="/Users/marktittley/Desktop/_Facebook2/IMG_468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3999" cy="6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2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82.jpg" descr="/Users/marktittley/Desktop/_Facebook2/IMG_468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0" y="1"/>
            <a:ext cx="9144000" cy="68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4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83.jpg" descr="/Users/marktittley/Desktop/_Facebook2/IMG_468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0" y="1"/>
            <a:ext cx="9144000" cy="68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6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84.jpg" descr="/Users/marktittley/Desktop/_Facebook2/IMG_468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0" y="1"/>
            <a:ext cx="9144000" cy="68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85.jpg" descr="/Users/marktittley/Desktop/_Facebook2/IMG_468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0" y="1"/>
            <a:ext cx="9144000" cy="68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4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86.jpg" descr="/Users/marktittley/Desktop/_Facebook2/IMG_468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6"/>
          <a:stretch/>
        </p:blipFill>
        <p:spPr>
          <a:xfrm>
            <a:off x="0" y="0"/>
            <a:ext cx="9144000" cy="68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9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87.jpg" descr="/Users/marktittley/Desktop/_Facebook2/IMG_468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0" y="1"/>
            <a:ext cx="9144000" cy="68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9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95.jpg" descr="/Users/marktittley/Desktop/_Facebook2/IMG_469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0" y="1"/>
            <a:ext cx="9144000" cy="68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6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2016-09-03T11:40:25Z</dcterms:created>
  <dcterms:modified xsi:type="dcterms:W3CDTF">2016-09-03T11:44:20Z</dcterms:modified>
</cp:coreProperties>
</file>