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75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-12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49AC-B2C4-1F48-9904-4D98DEF61AB1}" type="datetimeFigureOut">
              <a:rPr lang="en-US" smtClean="0"/>
              <a:t>16/09/10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EE496-B5E6-4347-8FAB-0EC21769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65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49AC-B2C4-1F48-9904-4D98DEF61AB1}" type="datetimeFigureOut">
              <a:rPr lang="en-US" smtClean="0"/>
              <a:t>16/09/10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EE496-B5E6-4347-8FAB-0EC21769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66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49AC-B2C4-1F48-9904-4D98DEF61AB1}" type="datetimeFigureOut">
              <a:rPr lang="en-US" smtClean="0"/>
              <a:t>16/09/10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EE496-B5E6-4347-8FAB-0EC21769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69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49AC-B2C4-1F48-9904-4D98DEF61AB1}" type="datetimeFigureOut">
              <a:rPr lang="en-US" smtClean="0"/>
              <a:t>16/09/10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EE496-B5E6-4347-8FAB-0EC21769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79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49AC-B2C4-1F48-9904-4D98DEF61AB1}" type="datetimeFigureOut">
              <a:rPr lang="en-US" smtClean="0"/>
              <a:t>16/09/10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EE496-B5E6-4347-8FAB-0EC21769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35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49AC-B2C4-1F48-9904-4D98DEF61AB1}" type="datetimeFigureOut">
              <a:rPr lang="en-US" smtClean="0"/>
              <a:t>16/09/10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EE496-B5E6-4347-8FAB-0EC21769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798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49AC-B2C4-1F48-9904-4D98DEF61AB1}" type="datetimeFigureOut">
              <a:rPr lang="en-US" smtClean="0"/>
              <a:t>16/09/10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EE496-B5E6-4347-8FAB-0EC21769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5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49AC-B2C4-1F48-9904-4D98DEF61AB1}" type="datetimeFigureOut">
              <a:rPr lang="en-US" smtClean="0"/>
              <a:t>16/09/10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EE496-B5E6-4347-8FAB-0EC21769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08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49AC-B2C4-1F48-9904-4D98DEF61AB1}" type="datetimeFigureOut">
              <a:rPr lang="en-US" smtClean="0"/>
              <a:t>16/09/10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EE496-B5E6-4347-8FAB-0EC21769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23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49AC-B2C4-1F48-9904-4D98DEF61AB1}" type="datetimeFigureOut">
              <a:rPr lang="en-US" smtClean="0"/>
              <a:t>16/09/10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EE496-B5E6-4347-8FAB-0EC21769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15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49AC-B2C4-1F48-9904-4D98DEF61AB1}" type="datetimeFigureOut">
              <a:rPr lang="en-US" smtClean="0"/>
              <a:t>16/09/10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EE496-B5E6-4347-8FAB-0EC21769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31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649AC-B2C4-1F48-9904-4D98DEF61AB1}" type="datetimeFigureOut">
              <a:rPr lang="en-US" smtClean="0"/>
              <a:t>16/09/10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EE496-B5E6-4347-8FAB-0EC21769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31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5642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file://localhost/Users/marktittley/Desktop/_Show/IMG_5644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file://localhost/Users/marktittley/Desktop/_Show/IMG_5645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file://localhost/Users/marktittley/Desktop/_Show/IMG_5647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file://localhost/Users/marktittley/Desktop/_Show/IMG_5648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5651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file://localhost/Users/marktittley/Desktop/_Show/IMG_5652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file://localhost/Users/marktittley/Desktop/_Show/IMG_5653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5659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5631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5633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5634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5635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5637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5638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5639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5641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ph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62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642.jpg" descr="/Users/marktittley/Desktop/_Show/IMG_564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53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644.jpg" descr="/Users/marktittley/Desktop/_Show/IMG_5644.jpg"/>
          <p:cNvPicPr>
            <a:picLocks/>
          </p:cNvPicPr>
          <p:nvPr/>
        </p:nvPicPr>
        <p:blipFill>
          <a:blip r:embed="rId2" r:link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38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645.jpg" descr="/Users/marktittley/Desktop/_Show/IMG_5645.jpg"/>
          <p:cNvPicPr>
            <a:picLocks/>
          </p:cNvPicPr>
          <p:nvPr/>
        </p:nvPicPr>
        <p:blipFill>
          <a:blip r:embed="rId2" r:link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93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647.jpg" descr="/Users/marktittley/Desktop/_Show/IMG_5647.jpg"/>
          <p:cNvPicPr>
            <a:picLocks/>
          </p:cNvPicPr>
          <p:nvPr/>
        </p:nvPicPr>
        <p:blipFill>
          <a:blip r:embed="rId2" r:link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32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648.jpg" descr="/Users/marktittley/Desktop/_Show/IMG_5648.jpg"/>
          <p:cNvPicPr>
            <a:picLocks/>
          </p:cNvPicPr>
          <p:nvPr/>
        </p:nvPicPr>
        <p:blipFill>
          <a:blip r:embed="rId2" r:link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09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651.jpg" descr="/Users/marktittley/Desktop/_Show/IMG_565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19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652.jpg" descr="/Users/marktittley/Desktop/_Show/IMG_5652.jpg"/>
          <p:cNvPicPr>
            <a:picLocks/>
          </p:cNvPicPr>
          <p:nvPr/>
        </p:nvPicPr>
        <p:blipFill>
          <a:blip r:embed="rId2" r:link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14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653.jpg" descr="/Users/marktittley/Desktop/_Show/IMG_5653.jpg"/>
          <p:cNvPicPr>
            <a:picLocks/>
          </p:cNvPicPr>
          <p:nvPr/>
        </p:nvPicPr>
        <p:blipFill>
          <a:blip r:embed="rId2" r:link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8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659.jpg" descr="/Users/marktittley/Desktop/_Show/IMG_565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08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631.jpg" descr="/Users/marktittley/Desktop/_Show/IMG_563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9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633.jpg" descr="/Users/marktittley/Desktop/_Show/IMG_563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91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634.jpg" descr="/Users/marktittley/Desktop/_Show/IMG_563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09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635.jpg" descr="/Users/marktittley/Desktop/_Show/IMG_563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116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66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637.jpg" descr="/Users/marktittley/Desktop/_Show/IMG_563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52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638.jpg" descr="/Users/marktittley/Desktop/_Show/IMG_563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97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639.jpg" descr="/Users/marktittley/Desktop/_Show/IMG_563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09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641.jpg" descr="/Users/marktittley/Desktop/_Show/IMG_564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8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On-screen Show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2</cp:revision>
  <dcterms:created xsi:type="dcterms:W3CDTF">2016-09-10T16:48:30Z</dcterms:created>
  <dcterms:modified xsi:type="dcterms:W3CDTF">2016-09-10T16:53:35Z</dcterms:modified>
</cp:coreProperties>
</file>