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382" r:id="rId2"/>
    <p:sldId id="651" r:id="rId3"/>
    <p:sldId id="782" r:id="rId4"/>
    <p:sldId id="783" r:id="rId5"/>
    <p:sldId id="784" r:id="rId6"/>
    <p:sldId id="787" r:id="rId7"/>
    <p:sldId id="788" r:id="rId8"/>
    <p:sldId id="789" r:id="rId9"/>
    <p:sldId id="790" r:id="rId10"/>
    <p:sldId id="791" r:id="rId11"/>
    <p:sldId id="792" r:id="rId12"/>
    <p:sldId id="793" r:id="rId13"/>
    <p:sldId id="794" r:id="rId14"/>
    <p:sldId id="770" r:id="rId15"/>
    <p:sldId id="76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0003"/>
    <a:srgbClr val="A90205"/>
    <a:srgbClr val="300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01" autoAdjust="0"/>
    <p:restoredTop sz="93548" autoAdjust="0"/>
  </p:normalViewPr>
  <p:slideViewPr>
    <p:cSldViewPr snapToGrid="0" snapToObjects="1" showGuides="1">
      <p:cViewPr varScale="1">
        <p:scale>
          <a:sx n="87" d="100"/>
          <a:sy n="87" d="100"/>
        </p:scale>
        <p:origin x="-200" y="-96"/>
      </p:cViewPr>
      <p:guideLst>
        <p:guide orient="horz" pos="2121"/>
        <p:guide pos="28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24007-CDD6-8742-8216-33BCA489D74C}" type="datetimeFigureOut">
              <a:rPr lang="en-US" smtClean="0"/>
              <a:t>16/09/16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F9A47-FA95-6E4D-B4E0-31082CF84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84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Friday is Week 8 of the Alpha Friday series.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Clip 3 - here is the third video clip.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 3: What can people do to fight against evil in</a:t>
            </a:r>
            <a:r>
              <a:rPr lang="en-US" baseline="0" dirty="0" smtClean="0"/>
              <a:t> their lives and in the world?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Clip 4 - here is the last of our video clips for tonight.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Challenge: What </a:t>
            </a:r>
            <a:r>
              <a:rPr lang="en-US" dirty="0" smtClean="0"/>
              <a:t>will you do to resist evil?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week we will continue our journey in the Alpha series with Healing: Does God Heal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Today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35184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Sunday mornings we meet at 8:30 or at 10:30 - starting in the main sanctuary downstairs before coming</a:t>
            </a:r>
            <a:r>
              <a:rPr lang="en-US" baseline="0" dirty="0" smtClean="0"/>
              <a:t> upstairs to the youth room. We are busy with the Replicate Series.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to newcomers and regulars.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to Alpha - this is </a:t>
            </a:r>
            <a:r>
              <a:rPr lang="en-US" smtClean="0"/>
              <a:t>the eighth night </a:t>
            </a:r>
            <a:r>
              <a:rPr lang="en-US" dirty="0" smtClean="0"/>
              <a:t>of a 10</a:t>
            </a:r>
            <a:r>
              <a:rPr lang="en-US" baseline="0" dirty="0" smtClean="0"/>
              <a:t> week journey.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first it is time for dinner! Enjoy the meal and be sure to get to know people at your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the next 30 minutes or so, we will be watching a video and pausing along the way to discuss three questions that are raised</a:t>
            </a:r>
            <a:r>
              <a:rPr lang="is-IS" dirty="0" smtClean="0"/>
              <a:t>…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Clip 1 - the full</a:t>
            </a:r>
            <a:r>
              <a:rPr lang="en-US" baseline="0" dirty="0" smtClean="0"/>
              <a:t> </a:t>
            </a:r>
            <a:r>
              <a:rPr lang="en-US" dirty="0" smtClean="0"/>
              <a:t>clip</a:t>
            </a:r>
            <a:r>
              <a:rPr lang="en-US" baseline="0" dirty="0" smtClean="0"/>
              <a:t> has been cut into 4 smaller parts - pausing to allow time for discussion around the tables before carrying on with the next part of the longer video. Get the full video on YouTube at: bitly.com/YouthAlpha10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 1: Who is your </a:t>
            </a:r>
            <a:r>
              <a:rPr lang="en-US" dirty="0" err="1" smtClean="0"/>
              <a:t>favourite</a:t>
            </a:r>
            <a:r>
              <a:rPr lang="en-US" dirty="0" smtClean="0"/>
              <a:t> super villain?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Video Clip 2 - here is the second video clip.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 2: What</a:t>
            </a:r>
            <a:r>
              <a:rPr lang="en-US" baseline="0" dirty="0" smtClean="0"/>
              <a:t> are some common lies that people believe about themselves or about God?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8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4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6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8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6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6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3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7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7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7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8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17A63-4EA9-4543-8FBB-65EA968A8C3B}" type="datetimeFigureOut">
              <a:rPr lang="en-US" smtClean="0"/>
              <a:t>16/09/16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9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5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891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3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95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1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5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6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2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8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9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8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69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30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5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11956</TotalTime>
  <Words>293</Words>
  <Application>Microsoft Macintosh PowerPoint</Application>
  <PresentationFormat>On-screen Show (4:3)</PresentationFormat>
  <Paragraphs>30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620</cp:revision>
  <dcterms:created xsi:type="dcterms:W3CDTF">2015-09-10T12:52:54Z</dcterms:created>
  <dcterms:modified xsi:type="dcterms:W3CDTF">2016-09-16T13:09:23Z</dcterms:modified>
</cp:coreProperties>
</file>