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2" r:id="rId3"/>
    <p:sldId id="258" r:id="rId4"/>
    <p:sldId id="259" r:id="rId5"/>
    <p:sldId id="275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3" r:id="rId14"/>
    <p:sldId id="267" r:id="rId15"/>
    <p:sldId id="268" r:id="rId16"/>
    <p:sldId id="269" r:id="rId17"/>
    <p:sldId id="270" r:id="rId18"/>
    <p:sldId id="274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0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9E45-63D0-C240-9F0A-BDF0A59F4405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BD38-7F88-0647-820B-4D9766E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9E45-63D0-C240-9F0A-BDF0A59F4405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BD38-7F88-0647-820B-4D9766E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9E45-63D0-C240-9F0A-BDF0A59F4405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BD38-7F88-0647-820B-4D9766E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5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9E45-63D0-C240-9F0A-BDF0A59F4405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BD38-7F88-0647-820B-4D9766E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9E45-63D0-C240-9F0A-BDF0A59F4405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BD38-7F88-0647-820B-4D9766E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9E45-63D0-C240-9F0A-BDF0A59F4405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BD38-7F88-0647-820B-4D9766E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7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9E45-63D0-C240-9F0A-BDF0A59F4405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BD38-7F88-0647-820B-4D9766E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5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9E45-63D0-C240-9F0A-BDF0A59F4405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BD38-7F88-0647-820B-4D9766E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9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9E45-63D0-C240-9F0A-BDF0A59F4405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BD38-7F88-0647-820B-4D9766E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9E45-63D0-C240-9F0A-BDF0A59F4405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BD38-7F88-0647-820B-4D9766E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4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9E45-63D0-C240-9F0A-BDF0A59F4405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0BD38-7F88-0647-820B-4D9766E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09E45-63D0-C240-9F0A-BDF0A59F4405}" type="datetimeFigureOut">
              <a:rPr lang="en-US" smtClean="0"/>
              <a:t>16/09/17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0BD38-7F88-0647-820B-4D9766E5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8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6820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6824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6825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6826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6827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6828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6829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6830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6811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6812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6813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6814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6817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6819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20.jpg" descr="/Users/marktittley/Desktop/_Show/IMG_68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571" y="0"/>
            <a:ext cx="10595428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4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24.jpg" descr="/Users/marktittley/Desktop/_Show/IMG_68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929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8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25.jpg" descr="/Users/marktittley/Desktop/_Show/IMG_68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610" y="0"/>
            <a:ext cx="10683792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5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26.jpg" descr="/Users/marktittley/Desktop/_Show/IMG_68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1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27.jpg" descr="/Users/marktittley/Desktop/_Show/IMG_68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1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28.jpg" descr="/Users/marktittley/Desktop/_Show/IMG_68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60798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29.jpg" descr="/Users/marktittley/Desktop/_Show/IMG_682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" r="7769"/>
          <a:stretch/>
        </p:blipFill>
        <p:spPr>
          <a:xfrm>
            <a:off x="0" y="0"/>
            <a:ext cx="9144000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5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0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30.jpg" descr="/Users/marktittley/Desktop/_Show/IMG_683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r="87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6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11.jpg" descr="/Users/marktittley/Desktop/_Show/IMG_68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201" y="0"/>
            <a:ext cx="10074402" cy="687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9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12.jpg" descr="/Users/marktittley/Desktop/_Show/IMG_68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1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13.jpg" descr="/Users/marktittley/Desktop/_Show/IMG_68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1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14.jpg" descr="/Users/marktittley/Desktop/_Show/IMG_68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17.jpg" descr="/Users/marktittley/Desktop/_Show/IMG_68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207" y="0"/>
            <a:ext cx="10372414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1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8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19.jpg" descr="/Users/marktittley/Desktop/_Show/IMG_681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r="4077"/>
          <a:stretch/>
        </p:blipFill>
        <p:spPr>
          <a:xfrm>
            <a:off x="0" y="0"/>
            <a:ext cx="9144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On-screen Show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2016-09-17T09:57:14Z</dcterms:created>
  <dcterms:modified xsi:type="dcterms:W3CDTF">2016-09-17T10:06:00Z</dcterms:modified>
</cp:coreProperties>
</file>