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2" r:id="rId2"/>
    <p:sldId id="651" r:id="rId3"/>
    <p:sldId id="782" r:id="rId4"/>
    <p:sldId id="783" r:id="rId5"/>
    <p:sldId id="784" r:id="rId6"/>
    <p:sldId id="787" r:id="rId7"/>
    <p:sldId id="788" r:id="rId8"/>
    <p:sldId id="789" r:id="rId9"/>
    <p:sldId id="790" r:id="rId10"/>
    <p:sldId id="791" r:id="rId11"/>
    <p:sldId id="792" r:id="rId12"/>
    <p:sldId id="793" r:id="rId13"/>
    <p:sldId id="794" r:id="rId14"/>
    <p:sldId id="770" r:id="rId15"/>
    <p:sldId id="7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1" autoAdjust="0"/>
    <p:restoredTop sz="93548" autoAdjust="0"/>
  </p:normalViewPr>
  <p:slideViewPr>
    <p:cSldViewPr snapToGrid="0" snapToObjects="1" showGuides="1">
      <p:cViewPr varScale="1">
        <p:scale>
          <a:sx n="86" d="100"/>
          <a:sy n="86" d="100"/>
        </p:scale>
        <p:origin x="-1016" y="-104"/>
      </p:cViewPr>
      <p:guideLst>
        <p:guide orient="horz" pos="2121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Friday is Week 9 of the Alpha Friday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3 - here is the third video clip.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3: Take a few minutes to talk about any experiences you’ve had with praying for healing. Share any stories you have heard of God healing someone.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4 - here is the last of our video clips for tonight.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Ministry</a:t>
            </a:r>
            <a:r>
              <a:rPr lang="en-US" baseline="0" smtClean="0"/>
              <a:t> Time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week we will continue our journey in the Alpha series with Church: What about the church and telling others?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 mornings we meet at 8:30 or at 10:30 - starting in the main sanctuary downstairs before coming</a:t>
            </a:r>
            <a:r>
              <a:rPr lang="en-US" baseline="0" dirty="0" smtClean="0"/>
              <a:t> upstairs to the youth room. We are busy with the Replicate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Alpha - this is the ninth night of a 10</a:t>
            </a:r>
            <a:r>
              <a:rPr lang="en-US" baseline="0" dirty="0" smtClean="0"/>
              <a:t> week journey.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first it is time for dinner! Enjoy the meal and be sure to get to know people at your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next 30 minutes or so, we will be watching a video and pausing along the way to discuss three questions that are raised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1 - the full</a:t>
            </a:r>
            <a:r>
              <a:rPr lang="en-US" baseline="0" dirty="0" smtClean="0"/>
              <a:t> </a:t>
            </a:r>
            <a:r>
              <a:rPr lang="en-US" dirty="0" smtClean="0"/>
              <a:t>clip</a:t>
            </a:r>
            <a:r>
              <a:rPr lang="en-US" baseline="0" dirty="0" smtClean="0"/>
              <a:t> has been cut into 4 smaller parts - pausing to allow time for discussion around the tables before carrying on with the next part of the longer video. Get the full video on YouTube at: bitly.com/YouthAlpha11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1: What is your most embarrassing moment?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 Clip 2 - here is the second video clip.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2: Do</a:t>
            </a:r>
            <a:r>
              <a:rPr lang="en-US" baseline="0" dirty="0" smtClean="0"/>
              <a:t> you believe that God heals people today?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9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11979</TotalTime>
  <Words>294</Words>
  <Application>Microsoft Macintosh PowerPoint</Application>
  <PresentationFormat>On-screen Show (4:3)</PresentationFormat>
  <Paragraphs>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626</cp:revision>
  <dcterms:created xsi:type="dcterms:W3CDTF">2015-09-10T12:52:54Z</dcterms:created>
  <dcterms:modified xsi:type="dcterms:W3CDTF">2016-09-21T14:45:18Z</dcterms:modified>
</cp:coreProperties>
</file>