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73" r:id="rId8"/>
    <p:sldId id="274" r:id="rId9"/>
    <p:sldId id="278" r:id="rId10"/>
    <p:sldId id="275" r:id="rId11"/>
    <p:sldId id="279" r:id="rId12"/>
    <p:sldId id="280" r:id="rId13"/>
    <p:sldId id="281" r:id="rId14"/>
    <p:sldId id="282" r:id="rId15"/>
    <p:sldId id="283" r:id="rId16"/>
    <p:sldId id="286" r:id="rId17"/>
    <p:sldId id="262" r:id="rId18"/>
    <p:sldId id="263" r:id="rId19"/>
    <p:sldId id="285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-1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D33B-62CF-5D4C-81D2-4CACF268E284}" type="datetimeFigureOut">
              <a:rPr lang="en-US" smtClean="0"/>
              <a:t>16/09/27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83F5-8D08-AA40-A956-D18553D6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Show/Alpha_Friday_1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Show/IMG_8959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Show/IMG_8964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Show/IMG_896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Show/IMG_8967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Show/IMG_897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Show/IMG_8971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Show/IMG_897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Show/IMG_7110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Show/IMG_711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Show/IMG_897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Show/IMG_7104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Show/IMG_711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Show/IMG_7113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Show/IMG_7114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Show/IMG_7116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Show/IMG_7117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Show/IMG_7119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Show/IMG_712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Show/IMG_7105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Show/IMG_895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Show/IMG_7108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Show/IMG_710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Show/IMG_895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Show/IMG_895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Show/IMG_896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pha_Friday_10.jpg" descr="/Users/marktittley/Desktop/Show/Alpha_Friday_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59.jpg" descr="/Users/marktittley/Desktop/Show/IMG_895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64.jpg" descr="/Users/marktittley/Desktop/Show/IMG_896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65.jpg" descr="/Users/marktittley/Desktop/Show/IMG_896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0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67.jpg" descr="/Users/marktittley/Desktop/Show/IMG_896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70.jpg" descr="/Users/marktittley/Desktop/Show/IMG_897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71.jpg" descr="/Users/marktittley/Desktop/Show/IMG_897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74.jpg" descr="/Users/marktittley/Desktop/Show/IMG_897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0.jpg" descr="/Users/marktittley/Desktop/Show/IMG_71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1.jpg" descr="/Users/marktittley/Desktop/Show/IMG_71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73.jpg" descr="/Users/marktittley/Desktop/Show/IMG_897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04.jpg" descr="/Users/marktittley/Desktop/Show/IMG_71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2.jpg" descr="/Users/marktittley/Desktop/Show/IMG_71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3.jpg" descr="/Users/marktittley/Desktop/Show/IMG_71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4.jpg" descr="/Users/marktittley/Desktop/Show/IMG_71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6.jpg" descr="/Users/marktittley/Desktop/Show/IMG_71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3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7.jpg" descr="/Users/marktittley/Desktop/Show/IMG_71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9.jpg" descr="/Users/marktittley/Desktop/Show/IMG_71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21.jpg" descr="/Users/marktittley/Desktop/Show/IMG_71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2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05.jpg" descr="/Users/marktittley/Desktop/Show/IMG_71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54.jpg" descr="/Users/marktittley/Desktop/Show/IMG_89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08.jpg" descr="/Users/marktittley/Desktop/Show/IMG_71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5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09.jpg" descr="/Users/marktittley/Desktop/Show/IMG_71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57.jpg" descr="/Users/marktittley/Desktop/Show/IMG_895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58.jpg" descr="/Users/marktittley/Desktop/Show/IMG_895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963.jpg" descr="/Users/marktittley/Desktop/Show/IMG_896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9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2016-09-27T18:15:02Z</dcterms:created>
  <dcterms:modified xsi:type="dcterms:W3CDTF">2016-09-27T18:17:21Z</dcterms:modified>
</cp:coreProperties>
</file>