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2" r:id="rId2"/>
    <p:sldId id="651" r:id="rId3"/>
    <p:sldId id="796" r:id="rId4"/>
    <p:sldId id="797" r:id="rId5"/>
    <p:sldId id="782" r:id="rId6"/>
    <p:sldId id="783" r:id="rId7"/>
    <p:sldId id="784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7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1" autoAdjust="0"/>
    <p:restoredTop sz="93548" autoAdjust="0"/>
  </p:normalViewPr>
  <p:slideViewPr>
    <p:cSldViewPr snapToGrid="0" snapToObjects="1" showGuides="1">
      <p:cViewPr varScale="1">
        <p:scale>
          <a:sx n="92" d="100"/>
          <a:sy n="92" d="100"/>
        </p:scale>
        <p:origin x="-192" y="-104"/>
      </p:cViewPr>
      <p:guideLst>
        <p:guide orient="horz" pos="2121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Friday is Week 9 of the Alpha Friday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 Clip 2 - here is the second video clip.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2: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it okay to tell others about Jesus? What stops people from doing it?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3 - here is the third video clip.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r>
              <a:rPr lang="en-US" smtClean="0"/>
              <a:t>: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see any value in being part of a church?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4 - here is the last of our video clips for tonight.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r>
              <a:rPr lang="en-US" baseline="0" dirty="0" smtClean="0"/>
              <a:t> and prayer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 because of school holidays we</a:t>
            </a:r>
            <a:r>
              <a:rPr lang="en-US" baseline="0" dirty="0" smtClean="0"/>
              <a:t> will stay in the service downstairs - for 2 Sundays.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Friday night there</a:t>
            </a:r>
            <a:r>
              <a:rPr lang="en-US" baseline="0" dirty="0" smtClean="0"/>
              <a:t> is no youth because of the school holidays. We re-open on the 14</a:t>
            </a:r>
            <a:r>
              <a:rPr lang="en-US" baseline="30000" dirty="0" smtClean="0"/>
              <a:t>th</a:t>
            </a:r>
            <a:r>
              <a:rPr lang="en-US" baseline="0" dirty="0" smtClean="0"/>
              <a:t> October.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Alpha - this is the tenth</a:t>
            </a:r>
            <a:r>
              <a:rPr lang="en-US" baseline="0" dirty="0" smtClean="0"/>
              <a:t> </a:t>
            </a:r>
            <a:r>
              <a:rPr lang="en-US" dirty="0" smtClean="0"/>
              <a:t>night of a 10</a:t>
            </a:r>
            <a:r>
              <a:rPr lang="en-US" baseline="0" dirty="0" smtClean="0"/>
              <a:t> week journey.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first it is time for dinner! Enjoy the meal and be sure to get to know people at your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next 30 minutes or so, we will be watching a video and pausing along the way to discuss three questions that are raised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1 - the full</a:t>
            </a:r>
            <a:r>
              <a:rPr lang="en-US" baseline="0" dirty="0" smtClean="0"/>
              <a:t> </a:t>
            </a:r>
            <a:r>
              <a:rPr lang="en-US" dirty="0" smtClean="0"/>
              <a:t>clip</a:t>
            </a:r>
            <a:r>
              <a:rPr lang="en-US" baseline="0" dirty="0" smtClean="0"/>
              <a:t> has been cut into 4 smaller parts - pausing to allow time for discussion around the tables before carrying on with the next part of the longer video. Get the full video on YouTube at: bitly.com/YouthAlpha12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1: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your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favourite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viral video?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16/09/30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9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12887</TotalTime>
  <Words>270</Words>
  <Application>Microsoft Macintosh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627</cp:revision>
  <dcterms:created xsi:type="dcterms:W3CDTF">2015-09-10T12:52:54Z</dcterms:created>
  <dcterms:modified xsi:type="dcterms:W3CDTF">2016-10-01T06:32:24Z</dcterms:modified>
</cp:coreProperties>
</file>