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6" d="100"/>
          <a:sy n="76" d="100"/>
        </p:scale>
        <p:origin x="-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B785-D75D-0B46-AB55-14B1765B5F7D}" type="datetimeFigureOut">
              <a:rPr lang="en-US" smtClean="0"/>
              <a:t>16/10/01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7F6-7FDE-374D-9338-54D8146A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5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B785-D75D-0B46-AB55-14B1765B5F7D}" type="datetimeFigureOut">
              <a:rPr lang="en-US" smtClean="0"/>
              <a:t>16/10/01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7F6-7FDE-374D-9338-54D8146A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0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B785-D75D-0B46-AB55-14B1765B5F7D}" type="datetimeFigureOut">
              <a:rPr lang="en-US" smtClean="0"/>
              <a:t>16/10/01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7F6-7FDE-374D-9338-54D8146A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B785-D75D-0B46-AB55-14B1765B5F7D}" type="datetimeFigureOut">
              <a:rPr lang="en-US" smtClean="0"/>
              <a:t>16/10/01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7F6-7FDE-374D-9338-54D8146A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5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B785-D75D-0B46-AB55-14B1765B5F7D}" type="datetimeFigureOut">
              <a:rPr lang="en-US" smtClean="0"/>
              <a:t>16/10/01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7F6-7FDE-374D-9338-54D8146A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B785-D75D-0B46-AB55-14B1765B5F7D}" type="datetimeFigureOut">
              <a:rPr lang="en-US" smtClean="0"/>
              <a:t>16/10/01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7F6-7FDE-374D-9338-54D8146A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8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B785-D75D-0B46-AB55-14B1765B5F7D}" type="datetimeFigureOut">
              <a:rPr lang="en-US" smtClean="0"/>
              <a:t>16/10/01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7F6-7FDE-374D-9338-54D8146A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B785-D75D-0B46-AB55-14B1765B5F7D}" type="datetimeFigureOut">
              <a:rPr lang="en-US" smtClean="0"/>
              <a:t>16/10/01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7F6-7FDE-374D-9338-54D8146A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9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B785-D75D-0B46-AB55-14B1765B5F7D}" type="datetimeFigureOut">
              <a:rPr lang="en-US" smtClean="0"/>
              <a:t>16/10/01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7F6-7FDE-374D-9338-54D8146A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1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B785-D75D-0B46-AB55-14B1765B5F7D}" type="datetimeFigureOut">
              <a:rPr lang="en-US" smtClean="0"/>
              <a:t>16/10/01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7F6-7FDE-374D-9338-54D8146A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8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B785-D75D-0B46-AB55-14B1765B5F7D}" type="datetimeFigureOut">
              <a:rPr lang="en-US" smtClean="0"/>
              <a:t>16/10/01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807F6-7FDE-374D-9338-54D8146A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9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B785-D75D-0B46-AB55-14B1765B5F7D}" type="datetimeFigureOut">
              <a:rPr lang="en-US" smtClean="0"/>
              <a:t>16/10/01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07F6-7FDE-374D-9338-54D8146A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_EDITED/Alpha_Friday_11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EDITED/IMG_8467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EDITED/IMG_8468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EDITED/IMG_9049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EDITED/IMG_905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EDITED/IMG_8456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EDITED/IMG_8457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EDITED/IMG_8458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EDITED/IMG_8460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EDITED/IMG_8461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EDITED/IMG_8462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EDITED/IMG_8465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EDITED/IMG_846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lpha_Friday_11.jpg" descr="/Users/marktittley/Desktop/_EDITED/Alpha_Friday_1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12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467.jpg" descr="/Users/marktittley/Desktop/_EDITED/IMG_846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r="3880"/>
          <a:stretch/>
        </p:blipFill>
        <p:spPr>
          <a:xfrm>
            <a:off x="0" y="0"/>
            <a:ext cx="914400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9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468.jpg" descr="/Users/marktittley/Desktop/_EDITED/IMG_846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66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5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9049.jpg" descr="/Users/marktittley/Desktop/_EDITED/IMG_904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95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9050.jpg" descr="/Users/marktittley/Desktop/_EDITED/IMG_905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2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456.jpg" descr="/Users/marktittley/Desktop/_EDITED/IMG_845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4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457.jpg" descr="/Users/marktittley/Desktop/_EDITED/IMG_845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8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458.jpg" descr="/Users/marktittley/Desktop/_EDITED/IMG_845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8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460.jpg" descr="/Users/marktittley/Desktop/_EDITED/IMG_846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1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461.jpg" descr="/Users/marktittley/Desktop/_EDITED/IMG_846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462.jpg" descr="/Users/marktittley/Desktop/_EDITED/IMG_846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3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465.jpg" descr="/Users/marktittley/Desktop/_EDITED/IMG_846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9"/>
          <a:stretch/>
        </p:blipFill>
        <p:spPr>
          <a:xfrm>
            <a:off x="0" y="0"/>
            <a:ext cx="9144000" cy="68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87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466.jpg" descr="/Users/marktittley/Desktop/_EDITED/IMG_846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" r="3517"/>
          <a:stretch/>
        </p:blipFill>
        <p:spPr>
          <a:xfrm>
            <a:off x="0" y="0"/>
            <a:ext cx="9144000" cy="6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17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</cp:revision>
  <dcterms:created xsi:type="dcterms:W3CDTF">2016-10-01T06:54:01Z</dcterms:created>
  <dcterms:modified xsi:type="dcterms:W3CDTF">2016-10-01T06:58:32Z</dcterms:modified>
</cp:coreProperties>
</file>