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71" r:id="rId2"/>
    <p:sldId id="256" r:id="rId3"/>
    <p:sldId id="257" r:id="rId4"/>
    <p:sldId id="258" r:id="rId5"/>
    <p:sldId id="259"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6" r:id="rId21"/>
    <p:sldId id="277" r:id="rId22"/>
    <p:sldId id="278" r:id="rId23"/>
    <p:sldId id="280" r:id="rId24"/>
    <p:sldId id="281" r:id="rId25"/>
    <p:sldId id="282" r:id="rId2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5" d="100"/>
          <a:sy n="115" d="100"/>
        </p:scale>
        <p:origin x="-656" y="-10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CEE7B-B60C-CB4B-8E2F-5E4C7B141438}" type="datetimeFigureOut">
              <a:rPr lang="en-US" smtClean="0"/>
              <a:t>18/04/14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7423EF-61BD-7D47-89E9-F0BF8EC9AEB7}" type="slidenum">
              <a:rPr lang="en-US" smtClean="0"/>
              <a:t>‹#›</a:t>
            </a:fld>
            <a:endParaRPr lang="en-US"/>
          </a:p>
        </p:txBody>
      </p:sp>
    </p:spTree>
    <p:extLst>
      <p:ext uri="{BB962C8B-B14F-4D97-AF65-F5344CB8AC3E}">
        <p14:creationId xmlns:p14="http://schemas.microsoft.com/office/powerpoint/2010/main" val="25178153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preview night for the Alpha Youth Series we learnt what Alpha is all about, watched the trailer and spent time in small groups getting to know each other and discussing what we thought about the coming term. </a:t>
            </a:r>
            <a:endParaRPr lang="en-US" dirty="0"/>
          </a:p>
        </p:txBody>
      </p:sp>
      <p:sp>
        <p:nvSpPr>
          <p:cNvPr id="4" name="Slide Number Placeholder 3"/>
          <p:cNvSpPr>
            <a:spLocks noGrp="1"/>
          </p:cNvSpPr>
          <p:nvPr>
            <p:ph type="sldNum" sz="quarter" idx="10"/>
          </p:nvPr>
        </p:nvSpPr>
        <p:spPr/>
        <p:txBody>
          <a:bodyPr/>
          <a:lstStyle/>
          <a:p>
            <a:fld id="{D07423EF-61BD-7D47-89E9-F0BF8EC9AEB7}" type="slidenum">
              <a:rPr lang="en-US" smtClean="0"/>
              <a:t>1</a:t>
            </a:fld>
            <a:endParaRPr lang="en-US"/>
          </a:p>
        </p:txBody>
      </p:sp>
    </p:spTree>
    <p:extLst>
      <p:ext uri="{BB962C8B-B14F-4D97-AF65-F5344CB8AC3E}">
        <p14:creationId xmlns:p14="http://schemas.microsoft.com/office/powerpoint/2010/main" val="3162917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Teens getting to know each other around the tables.</a:t>
            </a:r>
          </a:p>
          <a:p>
            <a:endParaRPr lang="en-US" dirty="0"/>
          </a:p>
        </p:txBody>
      </p:sp>
      <p:sp>
        <p:nvSpPr>
          <p:cNvPr id="4" name="Slide Number Placeholder 3"/>
          <p:cNvSpPr>
            <a:spLocks noGrp="1"/>
          </p:cNvSpPr>
          <p:nvPr>
            <p:ph type="sldNum" sz="quarter" idx="10"/>
          </p:nvPr>
        </p:nvSpPr>
        <p:spPr/>
        <p:txBody>
          <a:bodyPr/>
          <a:lstStyle/>
          <a:p>
            <a:fld id="{D07423EF-61BD-7D47-89E9-F0BF8EC9AEB7}" type="slidenum">
              <a:rPr lang="en-US" smtClean="0"/>
              <a:t>10</a:t>
            </a:fld>
            <a:endParaRPr lang="en-US"/>
          </a:p>
        </p:txBody>
      </p:sp>
    </p:spTree>
    <p:extLst>
      <p:ext uri="{BB962C8B-B14F-4D97-AF65-F5344CB8AC3E}">
        <p14:creationId xmlns:p14="http://schemas.microsoft.com/office/powerpoint/2010/main" val="2957950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Teens getting to know each other around the tables.</a:t>
            </a:r>
          </a:p>
          <a:p>
            <a:endParaRPr lang="en-US" dirty="0"/>
          </a:p>
        </p:txBody>
      </p:sp>
      <p:sp>
        <p:nvSpPr>
          <p:cNvPr id="4" name="Slide Number Placeholder 3"/>
          <p:cNvSpPr>
            <a:spLocks noGrp="1"/>
          </p:cNvSpPr>
          <p:nvPr>
            <p:ph type="sldNum" sz="quarter" idx="10"/>
          </p:nvPr>
        </p:nvSpPr>
        <p:spPr/>
        <p:txBody>
          <a:bodyPr/>
          <a:lstStyle/>
          <a:p>
            <a:fld id="{D07423EF-61BD-7D47-89E9-F0BF8EC9AEB7}" type="slidenum">
              <a:rPr lang="en-US" smtClean="0"/>
              <a:t>11</a:t>
            </a:fld>
            <a:endParaRPr lang="en-US"/>
          </a:p>
        </p:txBody>
      </p:sp>
    </p:spTree>
    <p:extLst>
      <p:ext uri="{BB962C8B-B14F-4D97-AF65-F5344CB8AC3E}">
        <p14:creationId xmlns:p14="http://schemas.microsoft.com/office/powerpoint/2010/main" val="3685294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Teens getting to know each other around the tables.</a:t>
            </a:r>
          </a:p>
          <a:p>
            <a:endParaRPr lang="en-US" dirty="0"/>
          </a:p>
        </p:txBody>
      </p:sp>
      <p:sp>
        <p:nvSpPr>
          <p:cNvPr id="4" name="Slide Number Placeholder 3"/>
          <p:cNvSpPr>
            <a:spLocks noGrp="1"/>
          </p:cNvSpPr>
          <p:nvPr>
            <p:ph type="sldNum" sz="quarter" idx="10"/>
          </p:nvPr>
        </p:nvSpPr>
        <p:spPr/>
        <p:txBody>
          <a:bodyPr/>
          <a:lstStyle/>
          <a:p>
            <a:fld id="{D07423EF-61BD-7D47-89E9-F0BF8EC9AEB7}" type="slidenum">
              <a:rPr lang="en-US" smtClean="0"/>
              <a:t>12</a:t>
            </a:fld>
            <a:endParaRPr lang="en-US"/>
          </a:p>
        </p:txBody>
      </p:sp>
    </p:spTree>
    <p:extLst>
      <p:ext uri="{BB962C8B-B14F-4D97-AF65-F5344CB8AC3E}">
        <p14:creationId xmlns:p14="http://schemas.microsoft.com/office/powerpoint/2010/main" val="1252959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Teens getting to know each other around the tables.</a:t>
            </a:r>
          </a:p>
          <a:p>
            <a:endParaRPr lang="en-US" dirty="0"/>
          </a:p>
        </p:txBody>
      </p:sp>
      <p:sp>
        <p:nvSpPr>
          <p:cNvPr id="4" name="Slide Number Placeholder 3"/>
          <p:cNvSpPr>
            <a:spLocks noGrp="1"/>
          </p:cNvSpPr>
          <p:nvPr>
            <p:ph type="sldNum" sz="quarter" idx="10"/>
          </p:nvPr>
        </p:nvSpPr>
        <p:spPr/>
        <p:txBody>
          <a:bodyPr/>
          <a:lstStyle/>
          <a:p>
            <a:fld id="{D07423EF-61BD-7D47-89E9-F0BF8EC9AEB7}" type="slidenum">
              <a:rPr lang="en-US" smtClean="0"/>
              <a:t>13</a:t>
            </a:fld>
            <a:endParaRPr lang="en-US"/>
          </a:p>
        </p:txBody>
      </p:sp>
    </p:spTree>
    <p:extLst>
      <p:ext uri="{BB962C8B-B14F-4D97-AF65-F5344CB8AC3E}">
        <p14:creationId xmlns:p14="http://schemas.microsoft.com/office/powerpoint/2010/main" val="2211319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Teens getting to know each other around the tables.</a:t>
            </a:r>
          </a:p>
          <a:p>
            <a:endParaRPr lang="en-US" dirty="0"/>
          </a:p>
        </p:txBody>
      </p:sp>
      <p:sp>
        <p:nvSpPr>
          <p:cNvPr id="4" name="Slide Number Placeholder 3"/>
          <p:cNvSpPr>
            <a:spLocks noGrp="1"/>
          </p:cNvSpPr>
          <p:nvPr>
            <p:ph type="sldNum" sz="quarter" idx="10"/>
          </p:nvPr>
        </p:nvSpPr>
        <p:spPr/>
        <p:txBody>
          <a:bodyPr/>
          <a:lstStyle/>
          <a:p>
            <a:fld id="{D07423EF-61BD-7D47-89E9-F0BF8EC9AEB7}" type="slidenum">
              <a:rPr lang="en-US" smtClean="0"/>
              <a:t>14</a:t>
            </a:fld>
            <a:endParaRPr lang="en-US"/>
          </a:p>
        </p:txBody>
      </p:sp>
    </p:spTree>
    <p:extLst>
      <p:ext uri="{BB962C8B-B14F-4D97-AF65-F5344CB8AC3E}">
        <p14:creationId xmlns:p14="http://schemas.microsoft.com/office/powerpoint/2010/main" val="1812908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Teens getting to know each other around the tables.</a:t>
            </a:r>
          </a:p>
          <a:p>
            <a:endParaRPr lang="en-US" dirty="0"/>
          </a:p>
        </p:txBody>
      </p:sp>
      <p:sp>
        <p:nvSpPr>
          <p:cNvPr id="4" name="Slide Number Placeholder 3"/>
          <p:cNvSpPr>
            <a:spLocks noGrp="1"/>
          </p:cNvSpPr>
          <p:nvPr>
            <p:ph type="sldNum" sz="quarter" idx="10"/>
          </p:nvPr>
        </p:nvSpPr>
        <p:spPr/>
        <p:txBody>
          <a:bodyPr/>
          <a:lstStyle/>
          <a:p>
            <a:fld id="{D07423EF-61BD-7D47-89E9-F0BF8EC9AEB7}" type="slidenum">
              <a:rPr lang="en-US" smtClean="0"/>
              <a:t>15</a:t>
            </a:fld>
            <a:endParaRPr lang="en-US"/>
          </a:p>
        </p:txBody>
      </p:sp>
    </p:spTree>
    <p:extLst>
      <p:ext uri="{BB962C8B-B14F-4D97-AF65-F5344CB8AC3E}">
        <p14:creationId xmlns:p14="http://schemas.microsoft.com/office/powerpoint/2010/main" val="203458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Supper time - each Alpha night includes a meal.</a:t>
            </a:r>
          </a:p>
          <a:p>
            <a:endParaRPr lang="en-US" dirty="0"/>
          </a:p>
        </p:txBody>
      </p:sp>
      <p:sp>
        <p:nvSpPr>
          <p:cNvPr id="4" name="Slide Number Placeholder 3"/>
          <p:cNvSpPr>
            <a:spLocks noGrp="1"/>
          </p:cNvSpPr>
          <p:nvPr>
            <p:ph type="sldNum" sz="quarter" idx="10"/>
          </p:nvPr>
        </p:nvSpPr>
        <p:spPr/>
        <p:txBody>
          <a:bodyPr/>
          <a:lstStyle/>
          <a:p>
            <a:fld id="{D07423EF-61BD-7D47-89E9-F0BF8EC9AEB7}" type="slidenum">
              <a:rPr lang="en-US" smtClean="0"/>
              <a:t>16</a:t>
            </a:fld>
            <a:endParaRPr lang="en-US"/>
          </a:p>
        </p:txBody>
      </p:sp>
    </p:spTree>
    <p:extLst>
      <p:ext uri="{BB962C8B-B14F-4D97-AF65-F5344CB8AC3E}">
        <p14:creationId xmlns:p14="http://schemas.microsoft.com/office/powerpoint/2010/main" val="985639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Supper time - each Alpha night includes a meal.</a:t>
            </a:r>
          </a:p>
          <a:p>
            <a:endParaRPr lang="en-US" dirty="0"/>
          </a:p>
        </p:txBody>
      </p:sp>
      <p:sp>
        <p:nvSpPr>
          <p:cNvPr id="4" name="Slide Number Placeholder 3"/>
          <p:cNvSpPr>
            <a:spLocks noGrp="1"/>
          </p:cNvSpPr>
          <p:nvPr>
            <p:ph type="sldNum" sz="quarter" idx="10"/>
          </p:nvPr>
        </p:nvSpPr>
        <p:spPr/>
        <p:txBody>
          <a:bodyPr/>
          <a:lstStyle/>
          <a:p>
            <a:fld id="{D07423EF-61BD-7D47-89E9-F0BF8EC9AEB7}" type="slidenum">
              <a:rPr lang="en-US" smtClean="0"/>
              <a:t>17</a:t>
            </a:fld>
            <a:endParaRPr lang="en-US"/>
          </a:p>
        </p:txBody>
      </p:sp>
    </p:spTree>
    <p:extLst>
      <p:ext uri="{BB962C8B-B14F-4D97-AF65-F5344CB8AC3E}">
        <p14:creationId xmlns:p14="http://schemas.microsoft.com/office/powerpoint/2010/main" val="1673641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Supper time - each Alpha night includes a meal.</a:t>
            </a:r>
          </a:p>
          <a:p>
            <a:endParaRPr lang="en-US" dirty="0"/>
          </a:p>
        </p:txBody>
      </p:sp>
      <p:sp>
        <p:nvSpPr>
          <p:cNvPr id="4" name="Slide Number Placeholder 3"/>
          <p:cNvSpPr>
            <a:spLocks noGrp="1"/>
          </p:cNvSpPr>
          <p:nvPr>
            <p:ph type="sldNum" sz="quarter" idx="10"/>
          </p:nvPr>
        </p:nvSpPr>
        <p:spPr/>
        <p:txBody>
          <a:bodyPr/>
          <a:lstStyle/>
          <a:p>
            <a:fld id="{D07423EF-61BD-7D47-89E9-F0BF8EC9AEB7}" type="slidenum">
              <a:rPr lang="en-US" smtClean="0"/>
              <a:t>18</a:t>
            </a:fld>
            <a:endParaRPr lang="en-US"/>
          </a:p>
        </p:txBody>
      </p:sp>
    </p:spTree>
    <p:extLst>
      <p:ext uri="{BB962C8B-B14F-4D97-AF65-F5344CB8AC3E}">
        <p14:creationId xmlns:p14="http://schemas.microsoft.com/office/powerpoint/2010/main" val="2970514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Supper time - each Alpha night includes a meal.</a:t>
            </a:r>
          </a:p>
          <a:p>
            <a:endParaRPr lang="en-US" dirty="0"/>
          </a:p>
        </p:txBody>
      </p:sp>
      <p:sp>
        <p:nvSpPr>
          <p:cNvPr id="4" name="Slide Number Placeholder 3"/>
          <p:cNvSpPr>
            <a:spLocks noGrp="1"/>
          </p:cNvSpPr>
          <p:nvPr>
            <p:ph type="sldNum" sz="quarter" idx="10"/>
          </p:nvPr>
        </p:nvSpPr>
        <p:spPr/>
        <p:txBody>
          <a:bodyPr/>
          <a:lstStyle/>
          <a:p>
            <a:fld id="{D07423EF-61BD-7D47-89E9-F0BF8EC9AEB7}" type="slidenum">
              <a:rPr lang="en-US" smtClean="0"/>
              <a:t>19</a:t>
            </a:fld>
            <a:endParaRPr lang="en-US"/>
          </a:p>
        </p:txBody>
      </p:sp>
    </p:spTree>
    <p:extLst>
      <p:ext uri="{BB962C8B-B14F-4D97-AF65-F5344CB8AC3E}">
        <p14:creationId xmlns:p14="http://schemas.microsoft.com/office/powerpoint/2010/main" val="804950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Teens chilling before the event started.</a:t>
            </a:r>
          </a:p>
          <a:p>
            <a:endParaRPr lang="en-US" dirty="0"/>
          </a:p>
        </p:txBody>
      </p:sp>
      <p:sp>
        <p:nvSpPr>
          <p:cNvPr id="4" name="Slide Number Placeholder 3"/>
          <p:cNvSpPr>
            <a:spLocks noGrp="1"/>
          </p:cNvSpPr>
          <p:nvPr>
            <p:ph type="sldNum" sz="quarter" idx="10"/>
          </p:nvPr>
        </p:nvSpPr>
        <p:spPr/>
        <p:txBody>
          <a:bodyPr/>
          <a:lstStyle/>
          <a:p>
            <a:fld id="{D07423EF-61BD-7D47-89E9-F0BF8EC9AEB7}" type="slidenum">
              <a:rPr lang="en-US" smtClean="0"/>
              <a:t>2</a:t>
            </a:fld>
            <a:endParaRPr lang="en-US"/>
          </a:p>
        </p:txBody>
      </p:sp>
    </p:spTree>
    <p:extLst>
      <p:ext uri="{BB962C8B-B14F-4D97-AF65-F5344CB8AC3E}">
        <p14:creationId xmlns:p14="http://schemas.microsoft.com/office/powerpoint/2010/main" val="35267846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Supper time - each Alpha night includes a meal.</a:t>
            </a:r>
          </a:p>
          <a:p>
            <a:endParaRPr lang="en-US" dirty="0"/>
          </a:p>
        </p:txBody>
      </p:sp>
      <p:sp>
        <p:nvSpPr>
          <p:cNvPr id="4" name="Slide Number Placeholder 3"/>
          <p:cNvSpPr>
            <a:spLocks noGrp="1"/>
          </p:cNvSpPr>
          <p:nvPr>
            <p:ph type="sldNum" sz="quarter" idx="10"/>
          </p:nvPr>
        </p:nvSpPr>
        <p:spPr/>
        <p:txBody>
          <a:bodyPr/>
          <a:lstStyle/>
          <a:p>
            <a:fld id="{D07423EF-61BD-7D47-89E9-F0BF8EC9AEB7}" type="slidenum">
              <a:rPr lang="en-US" smtClean="0"/>
              <a:t>20</a:t>
            </a:fld>
            <a:endParaRPr lang="en-US"/>
          </a:p>
        </p:txBody>
      </p:sp>
    </p:spTree>
    <p:extLst>
      <p:ext uri="{BB962C8B-B14F-4D97-AF65-F5344CB8AC3E}">
        <p14:creationId xmlns:p14="http://schemas.microsoft.com/office/powerpoint/2010/main" val="2292474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Supper time - each Alpha night includes a meal.</a:t>
            </a:r>
          </a:p>
          <a:p>
            <a:endParaRPr lang="en-US" dirty="0"/>
          </a:p>
        </p:txBody>
      </p:sp>
      <p:sp>
        <p:nvSpPr>
          <p:cNvPr id="4" name="Slide Number Placeholder 3"/>
          <p:cNvSpPr>
            <a:spLocks noGrp="1"/>
          </p:cNvSpPr>
          <p:nvPr>
            <p:ph type="sldNum" sz="quarter" idx="10"/>
          </p:nvPr>
        </p:nvSpPr>
        <p:spPr/>
        <p:txBody>
          <a:bodyPr/>
          <a:lstStyle/>
          <a:p>
            <a:fld id="{D07423EF-61BD-7D47-89E9-F0BF8EC9AEB7}" type="slidenum">
              <a:rPr lang="en-US" smtClean="0"/>
              <a:t>21</a:t>
            </a:fld>
            <a:endParaRPr lang="en-US"/>
          </a:p>
        </p:txBody>
      </p:sp>
    </p:spTree>
    <p:extLst>
      <p:ext uri="{BB962C8B-B14F-4D97-AF65-F5344CB8AC3E}">
        <p14:creationId xmlns:p14="http://schemas.microsoft.com/office/powerpoint/2010/main" val="30082809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Supper time - each Alpha night includes a meal.</a:t>
            </a:r>
          </a:p>
          <a:p>
            <a:endParaRPr lang="en-US" dirty="0"/>
          </a:p>
        </p:txBody>
      </p:sp>
      <p:sp>
        <p:nvSpPr>
          <p:cNvPr id="4" name="Slide Number Placeholder 3"/>
          <p:cNvSpPr>
            <a:spLocks noGrp="1"/>
          </p:cNvSpPr>
          <p:nvPr>
            <p:ph type="sldNum" sz="quarter" idx="10"/>
          </p:nvPr>
        </p:nvSpPr>
        <p:spPr/>
        <p:txBody>
          <a:bodyPr/>
          <a:lstStyle/>
          <a:p>
            <a:fld id="{D07423EF-61BD-7D47-89E9-F0BF8EC9AEB7}" type="slidenum">
              <a:rPr lang="en-US" smtClean="0"/>
              <a:t>22</a:t>
            </a:fld>
            <a:endParaRPr lang="en-US"/>
          </a:p>
        </p:txBody>
      </p:sp>
    </p:spTree>
    <p:extLst>
      <p:ext uri="{BB962C8B-B14F-4D97-AF65-F5344CB8AC3E}">
        <p14:creationId xmlns:p14="http://schemas.microsoft.com/office/powerpoint/2010/main" val="2672575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Asher challenging high schoolers to bring a friend (their Just One) to Alpha for week 1 of the series next Friday night.</a:t>
            </a:r>
            <a:endParaRPr lang="en-US" dirty="0"/>
          </a:p>
        </p:txBody>
      </p:sp>
      <p:sp>
        <p:nvSpPr>
          <p:cNvPr id="4" name="Slide Number Placeholder 3"/>
          <p:cNvSpPr>
            <a:spLocks noGrp="1"/>
          </p:cNvSpPr>
          <p:nvPr>
            <p:ph type="sldNum" sz="quarter" idx="10"/>
          </p:nvPr>
        </p:nvSpPr>
        <p:spPr/>
        <p:txBody>
          <a:bodyPr/>
          <a:lstStyle/>
          <a:p>
            <a:fld id="{D07423EF-61BD-7D47-89E9-F0BF8EC9AEB7}" type="slidenum">
              <a:rPr lang="en-US" smtClean="0"/>
              <a:t>23</a:t>
            </a:fld>
            <a:endParaRPr lang="en-US"/>
          </a:p>
        </p:txBody>
      </p:sp>
    </p:spTree>
    <p:extLst>
      <p:ext uri="{BB962C8B-B14F-4D97-AF65-F5344CB8AC3E}">
        <p14:creationId xmlns:p14="http://schemas.microsoft.com/office/powerpoint/2010/main" val="4095951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Asher challenging high schoolers to bring a friend (their Just One) to Alpha for week 1 of the series next Friday night.</a:t>
            </a:r>
            <a:endParaRPr lang="en-US" dirty="0"/>
          </a:p>
        </p:txBody>
      </p:sp>
      <p:sp>
        <p:nvSpPr>
          <p:cNvPr id="4" name="Slide Number Placeholder 3"/>
          <p:cNvSpPr>
            <a:spLocks noGrp="1"/>
          </p:cNvSpPr>
          <p:nvPr>
            <p:ph type="sldNum" sz="quarter" idx="10"/>
          </p:nvPr>
        </p:nvSpPr>
        <p:spPr/>
        <p:txBody>
          <a:bodyPr/>
          <a:lstStyle/>
          <a:p>
            <a:fld id="{D07423EF-61BD-7D47-89E9-F0BF8EC9AEB7}" type="slidenum">
              <a:rPr lang="en-US" smtClean="0"/>
              <a:t>24</a:t>
            </a:fld>
            <a:endParaRPr lang="en-US"/>
          </a:p>
        </p:txBody>
      </p:sp>
    </p:spTree>
    <p:extLst>
      <p:ext uri="{BB962C8B-B14F-4D97-AF65-F5344CB8AC3E}">
        <p14:creationId xmlns:p14="http://schemas.microsoft.com/office/powerpoint/2010/main" val="3254286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Dumisani</a:t>
            </a:r>
            <a:r>
              <a:rPr lang="en-US" smtClean="0"/>
              <a:t> introducing the new Song playlist system for use at Youth on Friday nights.</a:t>
            </a:r>
          </a:p>
          <a:p>
            <a:endParaRPr lang="en-US"/>
          </a:p>
        </p:txBody>
      </p:sp>
      <p:sp>
        <p:nvSpPr>
          <p:cNvPr id="4" name="Slide Number Placeholder 3"/>
          <p:cNvSpPr>
            <a:spLocks noGrp="1"/>
          </p:cNvSpPr>
          <p:nvPr>
            <p:ph type="sldNum" sz="quarter" idx="10"/>
          </p:nvPr>
        </p:nvSpPr>
        <p:spPr/>
        <p:txBody>
          <a:bodyPr/>
          <a:lstStyle/>
          <a:p>
            <a:fld id="{D07423EF-61BD-7D47-89E9-F0BF8EC9AEB7}" type="slidenum">
              <a:rPr lang="en-US" smtClean="0"/>
              <a:t>25</a:t>
            </a:fld>
            <a:endParaRPr lang="en-US"/>
          </a:p>
        </p:txBody>
      </p:sp>
    </p:spTree>
    <p:extLst>
      <p:ext uri="{BB962C8B-B14F-4D97-AF65-F5344CB8AC3E}">
        <p14:creationId xmlns:p14="http://schemas.microsoft.com/office/powerpoint/2010/main" val="1469692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Teens chilling before the event started.</a:t>
            </a:r>
          </a:p>
          <a:p>
            <a:endParaRPr lang="en-US" dirty="0"/>
          </a:p>
        </p:txBody>
      </p:sp>
      <p:sp>
        <p:nvSpPr>
          <p:cNvPr id="4" name="Slide Number Placeholder 3"/>
          <p:cNvSpPr>
            <a:spLocks noGrp="1"/>
          </p:cNvSpPr>
          <p:nvPr>
            <p:ph type="sldNum" sz="quarter" idx="10"/>
          </p:nvPr>
        </p:nvSpPr>
        <p:spPr/>
        <p:txBody>
          <a:bodyPr/>
          <a:lstStyle/>
          <a:p>
            <a:fld id="{D07423EF-61BD-7D47-89E9-F0BF8EC9AEB7}" type="slidenum">
              <a:rPr lang="en-US" smtClean="0"/>
              <a:t>3</a:t>
            </a:fld>
            <a:endParaRPr lang="en-US"/>
          </a:p>
        </p:txBody>
      </p:sp>
    </p:spTree>
    <p:extLst>
      <p:ext uri="{BB962C8B-B14F-4D97-AF65-F5344CB8AC3E}">
        <p14:creationId xmlns:p14="http://schemas.microsoft.com/office/powerpoint/2010/main" val="1068021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Teens chilling before the event started.</a:t>
            </a:r>
          </a:p>
          <a:p>
            <a:endParaRPr lang="en-US" dirty="0"/>
          </a:p>
        </p:txBody>
      </p:sp>
      <p:sp>
        <p:nvSpPr>
          <p:cNvPr id="4" name="Slide Number Placeholder 3"/>
          <p:cNvSpPr>
            <a:spLocks noGrp="1"/>
          </p:cNvSpPr>
          <p:nvPr>
            <p:ph type="sldNum" sz="quarter" idx="10"/>
          </p:nvPr>
        </p:nvSpPr>
        <p:spPr/>
        <p:txBody>
          <a:bodyPr/>
          <a:lstStyle/>
          <a:p>
            <a:fld id="{D07423EF-61BD-7D47-89E9-F0BF8EC9AEB7}" type="slidenum">
              <a:rPr lang="en-US" smtClean="0"/>
              <a:t>4</a:t>
            </a:fld>
            <a:endParaRPr lang="en-US"/>
          </a:p>
        </p:txBody>
      </p:sp>
    </p:spTree>
    <p:extLst>
      <p:ext uri="{BB962C8B-B14F-4D97-AF65-F5344CB8AC3E}">
        <p14:creationId xmlns:p14="http://schemas.microsoft.com/office/powerpoint/2010/main" val="785789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Teens chilling before the event started.</a:t>
            </a:r>
          </a:p>
          <a:p>
            <a:endParaRPr lang="en-US" dirty="0"/>
          </a:p>
        </p:txBody>
      </p:sp>
      <p:sp>
        <p:nvSpPr>
          <p:cNvPr id="4" name="Slide Number Placeholder 3"/>
          <p:cNvSpPr>
            <a:spLocks noGrp="1"/>
          </p:cNvSpPr>
          <p:nvPr>
            <p:ph type="sldNum" sz="quarter" idx="10"/>
          </p:nvPr>
        </p:nvSpPr>
        <p:spPr/>
        <p:txBody>
          <a:bodyPr/>
          <a:lstStyle/>
          <a:p>
            <a:fld id="{D07423EF-61BD-7D47-89E9-F0BF8EC9AEB7}" type="slidenum">
              <a:rPr lang="en-US" smtClean="0"/>
              <a:t>5</a:t>
            </a:fld>
            <a:endParaRPr lang="en-US"/>
          </a:p>
        </p:txBody>
      </p:sp>
    </p:spTree>
    <p:extLst>
      <p:ext uri="{BB962C8B-B14F-4D97-AF65-F5344CB8AC3E}">
        <p14:creationId xmlns:p14="http://schemas.microsoft.com/office/powerpoint/2010/main" val="1251379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Teens chilling before the event started.</a:t>
            </a:r>
          </a:p>
          <a:p>
            <a:endParaRPr lang="en-US" dirty="0"/>
          </a:p>
        </p:txBody>
      </p:sp>
      <p:sp>
        <p:nvSpPr>
          <p:cNvPr id="4" name="Slide Number Placeholder 3"/>
          <p:cNvSpPr>
            <a:spLocks noGrp="1"/>
          </p:cNvSpPr>
          <p:nvPr>
            <p:ph type="sldNum" sz="quarter" idx="10"/>
          </p:nvPr>
        </p:nvSpPr>
        <p:spPr/>
        <p:txBody>
          <a:bodyPr/>
          <a:lstStyle/>
          <a:p>
            <a:fld id="{D07423EF-61BD-7D47-89E9-F0BF8EC9AEB7}" type="slidenum">
              <a:rPr lang="en-US" smtClean="0"/>
              <a:t>6</a:t>
            </a:fld>
            <a:endParaRPr lang="en-US"/>
          </a:p>
        </p:txBody>
      </p:sp>
    </p:spTree>
    <p:extLst>
      <p:ext uri="{BB962C8B-B14F-4D97-AF65-F5344CB8AC3E}">
        <p14:creationId xmlns:p14="http://schemas.microsoft.com/office/powerpoint/2010/main" val="3829499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Teens chilling before the event started.</a:t>
            </a:r>
          </a:p>
          <a:p>
            <a:endParaRPr lang="en-US" dirty="0"/>
          </a:p>
        </p:txBody>
      </p:sp>
      <p:sp>
        <p:nvSpPr>
          <p:cNvPr id="4" name="Slide Number Placeholder 3"/>
          <p:cNvSpPr>
            <a:spLocks noGrp="1"/>
          </p:cNvSpPr>
          <p:nvPr>
            <p:ph type="sldNum" sz="quarter" idx="10"/>
          </p:nvPr>
        </p:nvSpPr>
        <p:spPr/>
        <p:txBody>
          <a:bodyPr/>
          <a:lstStyle/>
          <a:p>
            <a:fld id="{D07423EF-61BD-7D47-89E9-F0BF8EC9AEB7}" type="slidenum">
              <a:rPr lang="en-US" smtClean="0"/>
              <a:t>7</a:t>
            </a:fld>
            <a:endParaRPr lang="en-US"/>
          </a:p>
        </p:txBody>
      </p:sp>
    </p:spTree>
    <p:extLst>
      <p:ext uri="{BB962C8B-B14F-4D97-AF65-F5344CB8AC3E}">
        <p14:creationId xmlns:p14="http://schemas.microsoft.com/office/powerpoint/2010/main" val="469244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Channing introducing newcomers.</a:t>
            </a:r>
          </a:p>
          <a:p>
            <a:endParaRPr lang="en-US" dirty="0"/>
          </a:p>
        </p:txBody>
      </p:sp>
      <p:sp>
        <p:nvSpPr>
          <p:cNvPr id="4" name="Slide Number Placeholder 3"/>
          <p:cNvSpPr>
            <a:spLocks noGrp="1"/>
          </p:cNvSpPr>
          <p:nvPr>
            <p:ph type="sldNum" sz="quarter" idx="10"/>
          </p:nvPr>
        </p:nvSpPr>
        <p:spPr/>
        <p:txBody>
          <a:bodyPr/>
          <a:lstStyle/>
          <a:p>
            <a:fld id="{D07423EF-61BD-7D47-89E9-F0BF8EC9AEB7}" type="slidenum">
              <a:rPr lang="en-US" smtClean="0"/>
              <a:t>8</a:t>
            </a:fld>
            <a:endParaRPr lang="en-US"/>
          </a:p>
        </p:txBody>
      </p:sp>
    </p:spTree>
    <p:extLst>
      <p:ext uri="{BB962C8B-B14F-4D97-AF65-F5344CB8AC3E}">
        <p14:creationId xmlns:p14="http://schemas.microsoft.com/office/powerpoint/2010/main" val="3288189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Channing introducing newcomers.</a:t>
            </a:r>
          </a:p>
          <a:p>
            <a:endParaRPr lang="en-US" dirty="0"/>
          </a:p>
        </p:txBody>
      </p:sp>
      <p:sp>
        <p:nvSpPr>
          <p:cNvPr id="4" name="Slide Number Placeholder 3"/>
          <p:cNvSpPr>
            <a:spLocks noGrp="1"/>
          </p:cNvSpPr>
          <p:nvPr>
            <p:ph type="sldNum" sz="quarter" idx="10"/>
          </p:nvPr>
        </p:nvSpPr>
        <p:spPr/>
        <p:txBody>
          <a:bodyPr/>
          <a:lstStyle/>
          <a:p>
            <a:fld id="{D07423EF-61BD-7D47-89E9-F0BF8EC9AEB7}" type="slidenum">
              <a:rPr lang="en-US" smtClean="0"/>
              <a:t>9</a:t>
            </a:fld>
            <a:endParaRPr lang="en-US"/>
          </a:p>
        </p:txBody>
      </p:sp>
    </p:spTree>
    <p:extLst>
      <p:ext uri="{BB962C8B-B14F-4D97-AF65-F5344CB8AC3E}">
        <p14:creationId xmlns:p14="http://schemas.microsoft.com/office/powerpoint/2010/main" val="1272234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FD1BDC-E6E2-FD43-B244-9F337564F113}" type="datetimeFigureOut">
              <a:rPr lang="en-US" smtClean="0"/>
              <a:t>18/04/14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188E6-51BF-F84F-97B3-A087C7616AE4}" type="slidenum">
              <a:rPr lang="en-US" smtClean="0"/>
              <a:t>‹#›</a:t>
            </a:fld>
            <a:endParaRPr lang="en-US"/>
          </a:p>
        </p:txBody>
      </p:sp>
    </p:spTree>
    <p:extLst>
      <p:ext uri="{BB962C8B-B14F-4D97-AF65-F5344CB8AC3E}">
        <p14:creationId xmlns:p14="http://schemas.microsoft.com/office/powerpoint/2010/main" val="764700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FD1BDC-E6E2-FD43-B244-9F337564F113}" type="datetimeFigureOut">
              <a:rPr lang="en-US" smtClean="0"/>
              <a:t>18/04/14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188E6-51BF-F84F-97B3-A087C7616AE4}" type="slidenum">
              <a:rPr lang="en-US" smtClean="0"/>
              <a:t>‹#›</a:t>
            </a:fld>
            <a:endParaRPr lang="en-US"/>
          </a:p>
        </p:txBody>
      </p:sp>
    </p:spTree>
    <p:extLst>
      <p:ext uri="{BB962C8B-B14F-4D97-AF65-F5344CB8AC3E}">
        <p14:creationId xmlns:p14="http://schemas.microsoft.com/office/powerpoint/2010/main" val="1865379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FD1BDC-E6E2-FD43-B244-9F337564F113}" type="datetimeFigureOut">
              <a:rPr lang="en-US" smtClean="0"/>
              <a:t>18/04/14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188E6-51BF-F84F-97B3-A087C7616AE4}" type="slidenum">
              <a:rPr lang="en-US" smtClean="0"/>
              <a:t>‹#›</a:t>
            </a:fld>
            <a:endParaRPr lang="en-US"/>
          </a:p>
        </p:txBody>
      </p:sp>
    </p:spTree>
    <p:extLst>
      <p:ext uri="{BB962C8B-B14F-4D97-AF65-F5344CB8AC3E}">
        <p14:creationId xmlns:p14="http://schemas.microsoft.com/office/powerpoint/2010/main" val="533076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FD1BDC-E6E2-FD43-B244-9F337564F113}" type="datetimeFigureOut">
              <a:rPr lang="en-US" smtClean="0"/>
              <a:t>18/04/14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188E6-51BF-F84F-97B3-A087C7616AE4}" type="slidenum">
              <a:rPr lang="en-US" smtClean="0"/>
              <a:t>‹#›</a:t>
            </a:fld>
            <a:endParaRPr lang="en-US"/>
          </a:p>
        </p:txBody>
      </p:sp>
    </p:spTree>
    <p:extLst>
      <p:ext uri="{BB962C8B-B14F-4D97-AF65-F5344CB8AC3E}">
        <p14:creationId xmlns:p14="http://schemas.microsoft.com/office/powerpoint/2010/main" val="4270160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FD1BDC-E6E2-FD43-B244-9F337564F113}" type="datetimeFigureOut">
              <a:rPr lang="en-US" smtClean="0"/>
              <a:t>18/04/14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188E6-51BF-F84F-97B3-A087C7616AE4}" type="slidenum">
              <a:rPr lang="en-US" smtClean="0"/>
              <a:t>‹#›</a:t>
            </a:fld>
            <a:endParaRPr lang="en-US"/>
          </a:p>
        </p:txBody>
      </p:sp>
    </p:spTree>
    <p:extLst>
      <p:ext uri="{BB962C8B-B14F-4D97-AF65-F5344CB8AC3E}">
        <p14:creationId xmlns:p14="http://schemas.microsoft.com/office/powerpoint/2010/main" val="3560553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FD1BDC-E6E2-FD43-B244-9F337564F113}" type="datetimeFigureOut">
              <a:rPr lang="en-US" smtClean="0"/>
              <a:t>18/04/14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5188E6-51BF-F84F-97B3-A087C7616AE4}" type="slidenum">
              <a:rPr lang="en-US" smtClean="0"/>
              <a:t>‹#›</a:t>
            </a:fld>
            <a:endParaRPr lang="en-US"/>
          </a:p>
        </p:txBody>
      </p:sp>
    </p:spTree>
    <p:extLst>
      <p:ext uri="{BB962C8B-B14F-4D97-AF65-F5344CB8AC3E}">
        <p14:creationId xmlns:p14="http://schemas.microsoft.com/office/powerpoint/2010/main" val="1128471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FD1BDC-E6E2-FD43-B244-9F337564F113}" type="datetimeFigureOut">
              <a:rPr lang="en-US" smtClean="0"/>
              <a:t>18/04/14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5188E6-51BF-F84F-97B3-A087C7616AE4}" type="slidenum">
              <a:rPr lang="en-US" smtClean="0"/>
              <a:t>‹#›</a:t>
            </a:fld>
            <a:endParaRPr lang="en-US"/>
          </a:p>
        </p:txBody>
      </p:sp>
    </p:spTree>
    <p:extLst>
      <p:ext uri="{BB962C8B-B14F-4D97-AF65-F5344CB8AC3E}">
        <p14:creationId xmlns:p14="http://schemas.microsoft.com/office/powerpoint/2010/main" val="2857514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FD1BDC-E6E2-FD43-B244-9F337564F113}" type="datetimeFigureOut">
              <a:rPr lang="en-US" smtClean="0"/>
              <a:t>18/04/14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5188E6-51BF-F84F-97B3-A087C7616AE4}" type="slidenum">
              <a:rPr lang="en-US" smtClean="0"/>
              <a:t>‹#›</a:t>
            </a:fld>
            <a:endParaRPr lang="en-US"/>
          </a:p>
        </p:txBody>
      </p:sp>
    </p:spTree>
    <p:extLst>
      <p:ext uri="{BB962C8B-B14F-4D97-AF65-F5344CB8AC3E}">
        <p14:creationId xmlns:p14="http://schemas.microsoft.com/office/powerpoint/2010/main" val="1126626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FD1BDC-E6E2-FD43-B244-9F337564F113}" type="datetimeFigureOut">
              <a:rPr lang="en-US" smtClean="0"/>
              <a:t>18/04/14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5188E6-51BF-F84F-97B3-A087C7616AE4}" type="slidenum">
              <a:rPr lang="en-US" smtClean="0"/>
              <a:t>‹#›</a:t>
            </a:fld>
            <a:endParaRPr lang="en-US"/>
          </a:p>
        </p:txBody>
      </p:sp>
    </p:spTree>
    <p:extLst>
      <p:ext uri="{BB962C8B-B14F-4D97-AF65-F5344CB8AC3E}">
        <p14:creationId xmlns:p14="http://schemas.microsoft.com/office/powerpoint/2010/main" val="3862114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FD1BDC-E6E2-FD43-B244-9F337564F113}" type="datetimeFigureOut">
              <a:rPr lang="en-US" smtClean="0"/>
              <a:t>18/04/14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5188E6-51BF-F84F-97B3-A087C7616AE4}" type="slidenum">
              <a:rPr lang="en-US" smtClean="0"/>
              <a:t>‹#›</a:t>
            </a:fld>
            <a:endParaRPr lang="en-US"/>
          </a:p>
        </p:txBody>
      </p:sp>
    </p:spTree>
    <p:extLst>
      <p:ext uri="{BB962C8B-B14F-4D97-AF65-F5344CB8AC3E}">
        <p14:creationId xmlns:p14="http://schemas.microsoft.com/office/powerpoint/2010/main" val="123762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FD1BDC-E6E2-FD43-B244-9F337564F113}" type="datetimeFigureOut">
              <a:rPr lang="en-US" smtClean="0"/>
              <a:t>18/04/14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5188E6-51BF-F84F-97B3-A087C7616AE4}" type="slidenum">
              <a:rPr lang="en-US" smtClean="0"/>
              <a:t>‹#›</a:t>
            </a:fld>
            <a:endParaRPr lang="en-US"/>
          </a:p>
        </p:txBody>
      </p:sp>
    </p:spTree>
    <p:extLst>
      <p:ext uri="{BB962C8B-B14F-4D97-AF65-F5344CB8AC3E}">
        <p14:creationId xmlns:p14="http://schemas.microsoft.com/office/powerpoint/2010/main" val="19755844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BFD1BDC-E6E2-FD43-B244-9F337564F113}" type="datetimeFigureOut">
              <a:rPr lang="en-US" smtClean="0"/>
              <a:t>18/04/14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95188E6-51BF-F84F-97B3-A087C7616AE4}" type="slidenum">
              <a:rPr lang="en-US" smtClean="0"/>
              <a:t>‹#›</a:t>
            </a:fld>
            <a:endParaRPr lang="en-US"/>
          </a:p>
        </p:txBody>
      </p:sp>
    </p:spTree>
    <p:extLst>
      <p:ext uri="{BB962C8B-B14F-4D97-AF65-F5344CB8AC3E}">
        <p14:creationId xmlns:p14="http://schemas.microsoft.com/office/powerpoint/2010/main" val="3851419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Slide02.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69324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7556.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Tree>
    <p:extLst>
      <p:ext uri="{BB962C8B-B14F-4D97-AF65-F5344CB8AC3E}">
        <p14:creationId xmlns:p14="http://schemas.microsoft.com/office/powerpoint/2010/main" val="147013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7558.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Tree>
    <p:extLst>
      <p:ext uri="{BB962C8B-B14F-4D97-AF65-F5344CB8AC3E}">
        <p14:creationId xmlns:p14="http://schemas.microsoft.com/office/powerpoint/2010/main" val="1275964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7559.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Tree>
    <p:extLst>
      <p:ext uri="{BB962C8B-B14F-4D97-AF65-F5344CB8AC3E}">
        <p14:creationId xmlns:p14="http://schemas.microsoft.com/office/powerpoint/2010/main" val="3970344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7562.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Tree>
    <p:extLst>
      <p:ext uri="{BB962C8B-B14F-4D97-AF65-F5344CB8AC3E}">
        <p14:creationId xmlns:p14="http://schemas.microsoft.com/office/powerpoint/2010/main" val="1463947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7563.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
            <a:ext cx="9144000" cy="5143501"/>
          </a:xfrm>
          <a:prstGeom prst="rect">
            <a:avLst/>
          </a:prstGeom>
        </p:spPr>
      </p:pic>
    </p:spTree>
    <p:extLst>
      <p:ext uri="{BB962C8B-B14F-4D97-AF65-F5344CB8AC3E}">
        <p14:creationId xmlns:p14="http://schemas.microsoft.com/office/powerpoint/2010/main" val="2156860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7564.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1"/>
            <a:ext cx="9144000" cy="5143501"/>
          </a:xfrm>
          <a:prstGeom prst="rect">
            <a:avLst/>
          </a:prstGeom>
        </p:spPr>
      </p:pic>
    </p:spTree>
    <p:extLst>
      <p:ext uri="{BB962C8B-B14F-4D97-AF65-F5344CB8AC3E}">
        <p14:creationId xmlns:p14="http://schemas.microsoft.com/office/powerpoint/2010/main" val="1500351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7567.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
            <a:ext cx="9144000" cy="5143501"/>
          </a:xfrm>
          <a:prstGeom prst="rect">
            <a:avLst/>
          </a:prstGeom>
        </p:spPr>
      </p:pic>
    </p:spTree>
    <p:extLst>
      <p:ext uri="{BB962C8B-B14F-4D97-AF65-F5344CB8AC3E}">
        <p14:creationId xmlns:p14="http://schemas.microsoft.com/office/powerpoint/2010/main" val="878121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7570.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
            <a:ext cx="9144000" cy="5143501"/>
          </a:xfrm>
          <a:prstGeom prst="rect">
            <a:avLst/>
          </a:prstGeom>
        </p:spPr>
      </p:pic>
    </p:spTree>
    <p:extLst>
      <p:ext uri="{BB962C8B-B14F-4D97-AF65-F5344CB8AC3E}">
        <p14:creationId xmlns:p14="http://schemas.microsoft.com/office/powerpoint/2010/main" val="4285374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7573.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Tree>
    <p:extLst>
      <p:ext uri="{BB962C8B-B14F-4D97-AF65-F5344CB8AC3E}">
        <p14:creationId xmlns:p14="http://schemas.microsoft.com/office/powerpoint/2010/main" val="228512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7578.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67460" y="-1"/>
            <a:ext cx="9311460" cy="5143501"/>
          </a:xfrm>
          <a:prstGeom prst="rect">
            <a:avLst/>
          </a:prstGeom>
        </p:spPr>
      </p:pic>
    </p:spTree>
    <p:extLst>
      <p:ext uri="{BB962C8B-B14F-4D97-AF65-F5344CB8AC3E}">
        <p14:creationId xmlns:p14="http://schemas.microsoft.com/office/powerpoint/2010/main" val="619053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7541.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Tree>
    <p:extLst>
      <p:ext uri="{BB962C8B-B14F-4D97-AF65-F5344CB8AC3E}">
        <p14:creationId xmlns:p14="http://schemas.microsoft.com/office/powerpoint/2010/main" val="2104987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7580.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
            <a:ext cx="9144000" cy="5143501"/>
          </a:xfrm>
          <a:prstGeom prst="rect">
            <a:avLst/>
          </a:prstGeom>
        </p:spPr>
      </p:pic>
    </p:spTree>
    <p:extLst>
      <p:ext uri="{BB962C8B-B14F-4D97-AF65-F5344CB8AC3E}">
        <p14:creationId xmlns:p14="http://schemas.microsoft.com/office/powerpoint/2010/main" val="3170213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7581.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1"/>
            <a:ext cx="9144000" cy="5143501"/>
          </a:xfrm>
          <a:prstGeom prst="rect">
            <a:avLst/>
          </a:prstGeom>
        </p:spPr>
      </p:pic>
    </p:spTree>
    <p:extLst>
      <p:ext uri="{BB962C8B-B14F-4D97-AF65-F5344CB8AC3E}">
        <p14:creationId xmlns:p14="http://schemas.microsoft.com/office/powerpoint/2010/main" val="3549238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7584.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
            <a:ext cx="9144000" cy="5143501"/>
          </a:xfrm>
          <a:prstGeom prst="rect">
            <a:avLst/>
          </a:prstGeom>
        </p:spPr>
      </p:pic>
    </p:spTree>
    <p:extLst>
      <p:ext uri="{BB962C8B-B14F-4D97-AF65-F5344CB8AC3E}">
        <p14:creationId xmlns:p14="http://schemas.microsoft.com/office/powerpoint/2010/main" val="542820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7588.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Tree>
    <p:extLst>
      <p:ext uri="{BB962C8B-B14F-4D97-AF65-F5344CB8AC3E}">
        <p14:creationId xmlns:p14="http://schemas.microsoft.com/office/powerpoint/2010/main" val="3751792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7591.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
            <a:ext cx="9144000" cy="5143500"/>
          </a:xfrm>
          <a:prstGeom prst="rect">
            <a:avLst/>
          </a:prstGeom>
        </p:spPr>
      </p:pic>
    </p:spTree>
    <p:extLst>
      <p:ext uri="{BB962C8B-B14F-4D97-AF65-F5344CB8AC3E}">
        <p14:creationId xmlns:p14="http://schemas.microsoft.com/office/powerpoint/2010/main" val="126752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7593.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Tree>
    <p:extLst>
      <p:ext uri="{BB962C8B-B14F-4D97-AF65-F5344CB8AC3E}">
        <p14:creationId xmlns:p14="http://schemas.microsoft.com/office/powerpoint/2010/main" val="670894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7542.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Tree>
    <p:extLst>
      <p:ext uri="{BB962C8B-B14F-4D97-AF65-F5344CB8AC3E}">
        <p14:creationId xmlns:p14="http://schemas.microsoft.com/office/powerpoint/2010/main" val="1955157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7543.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
            <a:ext cx="9144000" cy="5143501"/>
          </a:xfrm>
          <a:prstGeom prst="rect">
            <a:avLst/>
          </a:prstGeom>
        </p:spPr>
      </p:pic>
    </p:spTree>
    <p:extLst>
      <p:ext uri="{BB962C8B-B14F-4D97-AF65-F5344CB8AC3E}">
        <p14:creationId xmlns:p14="http://schemas.microsoft.com/office/powerpoint/2010/main" val="3112723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7546.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
            <a:ext cx="9144000" cy="5143501"/>
          </a:xfrm>
          <a:prstGeom prst="rect">
            <a:avLst/>
          </a:prstGeom>
        </p:spPr>
      </p:pic>
    </p:spTree>
    <p:extLst>
      <p:ext uri="{BB962C8B-B14F-4D97-AF65-F5344CB8AC3E}">
        <p14:creationId xmlns:p14="http://schemas.microsoft.com/office/powerpoint/2010/main" val="1352380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7548.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Tree>
    <p:extLst>
      <p:ext uri="{BB962C8B-B14F-4D97-AF65-F5344CB8AC3E}">
        <p14:creationId xmlns:p14="http://schemas.microsoft.com/office/powerpoint/2010/main" val="2773837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7549.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
            <a:ext cx="9144000" cy="5143500"/>
          </a:xfrm>
          <a:prstGeom prst="rect">
            <a:avLst/>
          </a:prstGeom>
        </p:spPr>
      </p:pic>
    </p:spTree>
    <p:extLst>
      <p:ext uri="{BB962C8B-B14F-4D97-AF65-F5344CB8AC3E}">
        <p14:creationId xmlns:p14="http://schemas.microsoft.com/office/powerpoint/2010/main" val="1463188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7553.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
            <a:ext cx="9531251" cy="5262143"/>
          </a:xfrm>
          <a:prstGeom prst="rect">
            <a:avLst/>
          </a:prstGeom>
        </p:spPr>
      </p:pic>
    </p:spTree>
    <p:extLst>
      <p:ext uri="{BB962C8B-B14F-4D97-AF65-F5344CB8AC3E}">
        <p14:creationId xmlns:p14="http://schemas.microsoft.com/office/powerpoint/2010/main" val="3786273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7554.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
            <a:ext cx="9144000" cy="5143501"/>
          </a:xfrm>
          <a:prstGeom prst="rect">
            <a:avLst/>
          </a:prstGeom>
        </p:spPr>
      </p:pic>
    </p:spTree>
    <p:extLst>
      <p:ext uri="{BB962C8B-B14F-4D97-AF65-F5344CB8AC3E}">
        <p14:creationId xmlns:p14="http://schemas.microsoft.com/office/powerpoint/2010/main" val="24638101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TotalTime>
  <Words>311</Words>
  <Application>Microsoft Macintosh PowerPoint</Application>
  <PresentationFormat>On-screen Show (16:9)</PresentationFormat>
  <Paragraphs>50</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markt@enjhb.org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8</cp:revision>
  <dcterms:created xsi:type="dcterms:W3CDTF">2018-04-14T06:36:33Z</dcterms:created>
  <dcterms:modified xsi:type="dcterms:W3CDTF">2018-04-14T07:16:56Z</dcterms:modified>
</cp:coreProperties>
</file>