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25"/>
  </p:notesMasterIdLst>
  <p:sldIdLst>
    <p:sldId id="258" r:id="rId2"/>
    <p:sldId id="259" r:id="rId3"/>
    <p:sldId id="466" r:id="rId4"/>
    <p:sldId id="452" r:id="rId5"/>
    <p:sldId id="470" r:id="rId6"/>
    <p:sldId id="453" r:id="rId7"/>
    <p:sldId id="467" r:id="rId8"/>
    <p:sldId id="468" r:id="rId9"/>
    <p:sldId id="469" r:id="rId10"/>
    <p:sldId id="479" r:id="rId11"/>
    <p:sldId id="456" r:id="rId12"/>
    <p:sldId id="432" r:id="rId13"/>
    <p:sldId id="435" r:id="rId14"/>
    <p:sldId id="471" r:id="rId15"/>
    <p:sldId id="472" r:id="rId16"/>
    <p:sldId id="473" r:id="rId17"/>
    <p:sldId id="474" r:id="rId18"/>
    <p:sldId id="475" r:id="rId19"/>
    <p:sldId id="476" r:id="rId20"/>
    <p:sldId id="477" r:id="rId21"/>
    <p:sldId id="463" r:id="rId22"/>
    <p:sldId id="478" r:id="rId23"/>
    <p:sldId id="46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B8E0BA7-A8BE-454D-A936-72E4B6B2D4CA}">
          <p14:sldIdLst>
            <p14:sldId id="258"/>
            <p14:sldId id="259"/>
            <p14:sldId id="466"/>
            <p14:sldId id="452"/>
            <p14:sldId id="470"/>
            <p14:sldId id="453"/>
            <p14:sldId id="467"/>
            <p14:sldId id="468"/>
            <p14:sldId id="469"/>
            <p14:sldId id="479"/>
            <p14:sldId id="456"/>
            <p14:sldId id="432"/>
            <p14:sldId id="435"/>
            <p14:sldId id="471"/>
            <p14:sldId id="472"/>
            <p14:sldId id="473"/>
            <p14:sldId id="474"/>
            <p14:sldId id="475"/>
            <p14:sldId id="476"/>
            <p14:sldId id="477"/>
            <p14:sldId id="463"/>
            <p14:sldId id="478"/>
            <p14:sldId id="462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751"/>
    <a:srgbClr val="FFFFFF"/>
    <a:srgbClr val="FAFAFA"/>
    <a:srgbClr val="E5E7EB"/>
    <a:srgbClr val="A0A1A5"/>
    <a:srgbClr val="C0D2DD"/>
    <a:srgbClr val="030500"/>
    <a:srgbClr val="83DFD0"/>
    <a:srgbClr val="222221"/>
    <a:srgbClr val="F1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13"/>
    <p:restoredTop sz="80225"/>
  </p:normalViewPr>
  <p:slideViewPr>
    <p:cSldViewPr snapToGrid="0" snapToObjects="1">
      <p:cViewPr>
        <p:scale>
          <a:sx n="32" d="100"/>
          <a:sy n="32" d="100"/>
        </p:scale>
        <p:origin x="-1040" y="-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E83DF-6FD9-1447-99E4-8780B4F5409C}" type="datetimeFigureOut">
              <a:rPr lang="en-US" smtClean="0"/>
              <a:t>18/04/20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E1484-83C6-BC4E-8FB9-75B82E1FA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83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9" name="Shape 23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dirty="0"/>
              <a:t>Welcome to regulars and newcomers!</a:t>
            </a:r>
          </a:p>
        </p:txBody>
      </p:sp>
    </p:spTree>
    <p:extLst>
      <p:ext uri="{BB962C8B-B14F-4D97-AF65-F5344CB8AC3E}">
        <p14:creationId xmlns:p14="http://schemas.microsoft.com/office/powerpoint/2010/main" val="127378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If </a:t>
            </a:r>
            <a:r>
              <a:rPr lang="en-US" dirty="0" smtClean="0"/>
              <a:t>you want a song played on Friday nights, give the title and artist to Channing or </a:t>
            </a:r>
            <a:r>
              <a:rPr lang="en-US" dirty="0" err="1" smtClean="0"/>
              <a:t>Dumisani</a:t>
            </a:r>
            <a:r>
              <a:rPr lang="en-US" dirty="0" smtClean="0"/>
              <a:t> and they will check it out for addition to the playlist. </a:t>
            </a:r>
            <a:endParaRPr dirty="0"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1932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Tonight: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Tonight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answer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question, “Life is this it?” </a:t>
            </a:r>
            <a:endParaRPr dirty="0"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9287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l">
              <a:buFont typeface="Arial" charset="0"/>
              <a:buNone/>
            </a:pPr>
            <a:r>
              <a:rPr lang="en-US" sz="1200" b="1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Supper </a:t>
            </a:r>
            <a:r>
              <a:rPr lang="en-US" sz="1200" b="1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Time</a:t>
            </a:r>
            <a:r>
              <a:rPr lang="en-US" sz="1200" b="1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: 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A 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simple meal will be served. During the meal there are 2 questions up so that teens can get to know each other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.</a:t>
            </a: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187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Let’s begin the journey. </a:t>
            </a:r>
          </a:p>
        </p:txBody>
      </p:sp>
    </p:spTree>
    <p:extLst>
      <p:ext uri="{BB962C8B-B14F-4D97-AF65-F5344CB8AC3E}">
        <p14:creationId xmlns:p14="http://schemas.microsoft.com/office/powerpoint/2010/main" val="20009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b="1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Video:</a:t>
            </a:r>
            <a:r>
              <a:rPr lang="en-US" sz="1200" b="1" kern="13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 </a:t>
            </a: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Part </a:t>
            </a: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1. The Alpha Youth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 Series videos can be downloaded from the Alpha Builder website at: https://</a:t>
            </a:r>
            <a:r>
              <a:rPr lang="en-US" sz="1200" kern="1300" baseline="0" dirty="0" err="1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alpha.org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/run</a:t>
            </a: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</p:txBody>
      </p:sp>
    </p:spTree>
    <p:extLst>
      <p:ext uri="{BB962C8B-B14F-4D97-AF65-F5344CB8AC3E}">
        <p14:creationId xmlns:p14="http://schemas.microsoft.com/office/powerpoint/2010/main" val="1335001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Question 1: If you had 24 hours to do anything you wanted, what would you do</a:t>
            </a: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80753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b="1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Video: </a:t>
            </a: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Part </a:t>
            </a: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2</a:t>
            </a: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</p:txBody>
      </p:sp>
    </p:spTree>
    <p:extLst>
      <p:ext uri="{BB962C8B-B14F-4D97-AF65-F5344CB8AC3E}">
        <p14:creationId xmlns:p14="http://schemas.microsoft.com/office/powerpoint/2010/main" val="6662423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Question 2: What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 makes you happy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?</a:t>
            </a: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6994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b="1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Video:</a:t>
            </a: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 Part </a:t>
            </a: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87462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Question 3: If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 it turned out God existed after all, and you could ask one question, what would it be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?</a:t>
            </a: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937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4" name="Shape 2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 dirty="0"/>
              <a:t>Prayer: </a:t>
            </a:r>
            <a:r>
              <a:rPr b="0" dirty="0"/>
              <a:t>Let’s open our meeting in prayer.</a:t>
            </a:r>
          </a:p>
        </p:txBody>
      </p:sp>
    </p:spTree>
    <p:extLst>
      <p:ext uri="{BB962C8B-B14F-4D97-AF65-F5344CB8AC3E}">
        <p14:creationId xmlns:p14="http://schemas.microsoft.com/office/powerpoint/2010/main" val="1082447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b="1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Video: </a:t>
            </a: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Part </a:t>
            </a: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1661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l">
              <a:buFont typeface="Arial" charset="0"/>
              <a:buNone/>
            </a:pPr>
            <a:r>
              <a:rPr lang="en-US" sz="1200" b="1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Prayer: </a:t>
            </a: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Close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 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in 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Prayer</a:t>
            </a: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7353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l">
              <a:buFont typeface="Arial" charset="0"/>
              <a:buNone/>
            </a:pPr>
            <a:r>
              <a:rPr lang="en-US" sz="1200" b="1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Refreshments:</a:t>
            </a: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 </a:t>
            </a: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9325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95325"/>
            <a:ext cx="6091237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Thanks</a:t>
            </a:r>
            <a:r>
              <a:rPr lang="en-US" sz="1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</a:t>
            </a:r>
            <a:r>
              <a:rPr lang="en-US" sz="1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Coming: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 you next week Friday!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4438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4" name="Shape 2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 smtClean="0"/>
              <a:t>Announcements:</a:t>
            </a:r>
            <a:r>
              <a:rPr lang="en-US" b="1" baseline="0" dirty="0" smtClean="0"/>
              <a:t> </a:t>
            </a:r>
            <a:r>
              <a:rPr lang="en-US" baseline="0" dirty="0" smtClean="0"/>
              <a:t>Please Listen up to the following announcement.</a:t>
            </a: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1087627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l">
              <a:buFont typeface="Arial" charset="0"/>
              <a:buNone/>
            </a:pP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ea typeface="+mn-ea"/>
                <a:cs typeface="Avenir Next Condensed Demi Bold"/>
              </a:rPr>
              <a:t>There 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ea typeface="+mn-ea"/>
                <a:cs typeface="Avenir Next Condensed Demi Bold"/>
              </a:rPr>
              <a:t>won’t be youth next 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ea typeface="+mn-ea"/>
                <a:cs typeface="Avenir Next Condensed Demi Bold"/>
              </a:rPr>
              <a:t>week as it is Freedom Day.</a:t>
            </a: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75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Sunday morning we will be exploring the first Building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Block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(Awareness)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learn learn how to think and act like Champions.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9856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l">
              <a:buFont typeface="Arial" charset="0"/>
              <a:buNone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On the weekend of the 25-27 </a:t>
            </a:r>
            <a:r>
              <a:rPr lang="en-US" sz="1200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May </a:t>
            </a:r>
            <a:r>
              <a:rPr lang="en-US" sz="1200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we are attending the Lead </a:t>
            </a:r>
            <a:r>
              <a:rPr lang="en-US" sz="1200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the Cause </a:t>
            </a:r>
            <a:r>
              <a:rPr lang="en-US" sz="1200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equipping event.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 </a:t>
            </a:r>
            <a:r>
              <a:rPr lang="en-US" sz="1200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Sign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 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up and get an 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Indemnity Form.</a:t>
            </a: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5079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involved in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schools during the week </a:t>
            </a:r>
            <a:r>
              <a:rPr lang="mr-IN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if you attend one of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these schools, see you there!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51795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Follow </a:t>
            </a:r>
            <a:r>
              <a:rPr lang="en-US" dirty="0" smtClean="0"/>
              <a:t>us on Instagram! @</a:t>
            </a:r>
            <a:r>
              <a:rPr lang="en-US" dirty="0" err="1" smtClean="0"/>
              <a:t>EncounterYouth_Rosebank</a:t>
            </a:r>
            <a:endParaRPr lang="en-US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0187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Join </a:t>
            </a:r>
            <a:r>
              <a:rPr lang="en-US" dirty="0" smtClean="0"/>
              <a:t>our Friday</a:t>
            </a:r>
            <a:r>
              <a:rPr lang="en-US" baseline="0" dirty="0" smtClean="0"/>
              <a:t> Night WhatsApp group!</a:t>
            </a:r>
            <a:endParaRPr dirty="0"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3704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609600" y="274638"/>
            <a:ext cx="10972800" cy="58515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 smtClean="0">
                <a:solidFill>
                  <a:srgbClr val="888888"/>
                </a:solidFill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en-US">
              <a:solidFill>
                <a:srgbClr val="888888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7814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1EDDE-C75A-0242-9673-A36612BE3D89}" type="datetimeFigureOut">
              <a:rPr lang="en-US" smtClean="0"/>
              <a:t>18/04/20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5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79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2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0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1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0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4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35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8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8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2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63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8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7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87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209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27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TCProm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74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4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84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3653</TotalTime>
  <Words>316</Words>
  <Application>Microsoft Macintosh PowerPoint</Application>
  <PresentationFormat>Custom</PresentationFormat>
  <Paragraphs>29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Asher Pardey </dc:creator>
  <cp:lastModifiedBy>Mark Tittley</cp:lastModifiedBy>
  <cp:revision>263</cp:revision>
  <dcterms:created xsi:type="dcterms:W3CDTF">2017-09-08T07:22:21Z</dcterms:created>
  <dcterms:modified xsi:type="dcterms:W3CDTF">2018-04-20T09:03:48Z</dcterms:modified>
</cp:coreProperties>
</file>