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56" r:id="rId2"/>
    <p:sldId id="257" r:id="rId3"/>
    <p:sldId id="258" r:id="rId4"/>
    <p:sldId id="259" r:id="rId5"/>
    <p:sldId id="260" r:id="rId6"/>
    <p:sldId id="261" r:id="rId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7" d="100"/>
          <a:sy n="87" d="100"/>
        </p:scale>
        <p:origin x="-968" y="-9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notesMaster" Target="notesMasters/notesMaster1.xml"/><Relationship Id="rId9" Type="http://schemas.openxmlformats.org/officeDocument/2006/relationships/printerSettings" Target="printerSettings/printerSettings1.bin"/><Relationship Id="rId1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9CEE7B-B60C-CB4B-8E2F-5E4C7B141438}" type="datetimeFigureOut">
              <a:rPr lang="en-US" smtClean="0"/>
              <a:t>18/04/21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7423EF-61BD-7D47-89E9-F0BF8EC9AEB7}" type="slidenum">
              <a:rPr lang="en-US" smtClean="0"/>
              <a:t>‹#›</a:t>
            </a:fld>
            <a:endParaRPr lang="en-US"/>
          </a:p>
        </p:txBody>
      </p:sp>
    </p:spTree>
    <p:extLst>
      <p:ext uri="{BB962C8B-B14F-4D97-AF65-F5344CB8AC3E}">
        <p14:creationId xmlns:p14="http://schemas.microsoft.com/office/powerpoint/2010/main" val="251781538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Life: Is This It?</a:t>
            </a:r>
          </a:p>
          <a:p>
            <a:endParaRPr lang="en-US" dirty="0" smtClean="0"/>
          </a:p>
        </p:txBody>
      </p:sp>
      <p:sp>
        <p:nvSpPr>
          <p:cNvPr id="4" name="Slide Number Placeholder 3"/>
          <p:cNvSpPr>
            <a:spLocks noGrp="1"/>
          </p:cNvSpPr>
          <p:nvPr>
            <p:ph type="sldNum" sz="quarter" idx="10"/>
          </p:nvPr>
        </p:nvSpPr>
        <p:spPr/>
        <p:txBody>
          <a:bodyPr/>
          <a:lstStyle/>
          <a:p>
            <a:fld id="{EA8F9A47-FA95-6E4D-B4E0-31082CF84FA7}" type="slidenum">
              <a:rPr lang="en-US" smtClean="0"/>
              <a:t>1</a:t>
            </a:fld>
            <a:endParaRPr lang="en-US"/>
          </a:p>
        </p:txBody>
      </p:sp>
    </p:spTree>
    <p:extLst>
      <p:ext uri="{BB962C8B-B14F-4D97-AF65-F5344CB8AC3E}">
        <p14:creationId xmlns:p14="http://schemas.microsoft.com/office/powerpoint/2010/main" val="2100172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the preview night for the Alpha Youth Series we learnt what Alpha is all about, watched the trailer and spent time in small groups getting to know each other and discussing what we thought about the coming term. </a:t>
            </a:r>
            <a:endParaRPr lang="en-US" dirty="0"/>
          </a:p>
        </p:txBody>
      </p:sp>
      <p:sp>
        <p:nvSpPr>
          <p:cNvPr id="4" name="Slide Number Placeholder 3"/>
          <p:cNvSpPr>
            <a:spLocks noGrp="1"/>
          </p:cNvSpPr>
          <p:nvPr>
            <p:ph type="sldNum" sz="quarter" idx="10"/>
          </p:nvPr>
        </p:nvSpPr>
        <p:spPr/>
        <p:txBody>
          <a:bodyPr/>
          <a:lstStyle/>
          <a:p>
            <a:fld id="{D07423EF-61BD-7D47-89E9-F0BF8EC9AEB7}" type="slidenum">
              <a:rPr lang="en-US" smtClean="0"/>
              <a:t>2</a:t>
            </a:fld>
            <a:endParaRPr lang="en-US"/>
          </a:p>
        </p:txBody>
      </p:sp>
    </p:spTree>
    <p:extLst>
      <p:ext uri="{BB962C8B-B14F-4D97-AF65-F5344CB8AC3E}">
        <p14:creationId xmlns:p14="http://schemas.microsoft.com/office/powerpoint/2010/main" val="3162917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the preview night for the Alpha Youth Series we learnt what Alpha is all about, watched the trailer and spent time in small groups getting to know each other and discussing what we thought about the coming term. </a:t>
            </a:r>
            <a:endParaRPr lang="en-US" dirty="0"/>
          </a:p>
        </p:txBody>
      </p:sp>
      <p:sp>
        <p:nvSpPr>
          <p:cNvPr id="4" name="Slide Number Placeholder 3"/>
          <p:cNvSpPr>
            <a:spLocks noGrp="1"/>
          </p:cNvSpPr>
          <p:nvPr>
            <p:ph type="sldNum" sz="quarter" idx="10"/>
          </p:nvPr>
        </p:nvSpPr>
        <p:spPr/>
        <p:txBody>
          <a:bodyPr/>
          <a:lstStyle/>
          <a:p>
            <a:fld id="{D07423EF-61BD-7D47-89E9-F0BF8EC9AEB7}" type="slidenum">
              <a:rPr lang="en-US" smtClean="0"/>
              <a:t>3</a:t>
            </a:fld>
            <a:endParaRPr lang="en-US"/>
          </a:p>
        </p:txBody>
      </p:sp>
    </p:spTree>
    <p:extLst>
      <p:ext uri="{BB962C8B-B14F-4D97-AF65-F5344CB8AC3E}">
        <p14:creationId xmlns:p14="http://schemas.microsoft.com/office/powerpoint/2010/main" val="3162917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the preview night for the Alpha Youth Series we learnt what Alpha is all about, watched the trailer and spent time in small groups getting to know each other and discussing what we thought about the coming term. </a:t>
            </a:r>
            <a:endParaRPr lang="en-US" dirty="0"/>
          </a:p>
        </p:txBody>
      </p:sp>
      <p:sp>
        <p:nvSpPr>
          <p:cNvPr id="4" name="Slide Number Placeholder 3"/>
          <p:cNvSpPr>
            <a:spLocks noGrp="1"/>
          </p:cNvSpPr>
          <p:nvPr>
            <p:ph type="sldNum" sz="quarter" idx="10"/>
          </p:nvPr>
        </p:nvSpPr>
        <p:spPr/>
        <p:txBody>
          <a:bodyPr/>
          <a:lstStyle/>
          <a:p>
            <a:fld id="{D07423EF-61BD-7D47-89E9-F0BF8EC9AEB7}" type="slidenum">
              <a:rPr lang="en-US" smtClean="0"/>
              <a:t>4</a:t>
            </a:fld>
            <a:endParaRPr lang="en-US"/>
          </a:p>
        </p:txBody>
      </p:sp>
    </p:spTree>
    <p:extLst>
      <p:ext uri="{BB962C8B-B14F-4D97-AF65-F5344CB8AC3E}">
        <p14:creationId xmlns:p14="http://schemas.microsoft.com/office/powerpoint/2010/main" val="3162917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the preview night for the Alpha Youth Series we learnt what Alpha is all about, watched the trailer and spent time in small groups getting to know each other and discussing what we thought about the coming term. </a:t>
            </a:r>
            <a:endParaRPr lang="en-US" dirty="0"/>
          </a:p>
        </p:txBody>
      </p:sp>
      <p:sp>
        <p:nvSpPr>
          <p:cNvPr id="4" name="Slide Number Placeholder 3"/>
          <p:cNvSpPr>
            <a:spLocks noGrp="1"/>
          </p:cNvSpPr>
          <p:nvPr>
            <p:ph type="sldNum" sz="quarter" idx="10"/>
          </p:nvPr>
        </p:nvSpPr>
        <p:spPr/>
        <p:txBody>
          <a:bodyPr/>
          <a:lstStyle/>
          <a:p>
            <a:fld id="{D07423EF-61BD-7D47-89E9-F0BF8EC9AEB7}" type="slidenum">
              <a:rPr lang="en-US" smtClean="0"/>
              <a:t>5</a:t>
            </a:fld>
            <a:endParaRPr lang="en-US"/>
          </a:p>
        </p:txBody>
      </p:sp>
    </p:spTree>
    <p:extLst>
      <p:ext uri="{BB962C8B-B14F-4D97-AF65-F5344CB8AC3E}">
        <p14:creationId xmlns:p14="http://schemas.microsoft.com/office/powerpoint/2010/main" val="3162917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the preview night for the Alpha Youth Series we learnt what Alpha is all about, watched the trailer and spent time in small groups getting to know each other and discussing what we thought about the coming term. </a:t>
            </a:r>
            <a:endParaRPr lang="en-US" dirty="0"/>
          </a:p>
        </p:txBody>
      </p:sp>
      <p:sp>
        <p:nvSpPr>
          <p:cNvPr id="4" name="Slide Number Placeholder 3"/>
          <p:cNvSpPr>
            <a:spLocks noGrp="1"/>
          </p:cNvSpPr>
          <p:nvPr>
            <p:ph type="sldNum" sz="quarter" idx="10"/>
          </p:nvPr>
        </p:nvSpPr>
        <p:spPr/>
        <p:txBody>
          <a:bodyPr/>
          <a:lstStyle/>
          <a:p>
            <a:fld id="{D07423EF-61BD-7D47-89E9-F0BF8EC9AEB7}" type="slidenum">
              <a:rPr lang="en-US" smtClean="0"/>
              <a:t>6</a:t>
            </a:fld>
            <a:endParaRPr lang="en-US"/>
          </a:p>
        </p:txBody>
      </p:sp>
    </p:spTree>
    <p:extLst>
      <p:ext uri="{BB962C8B-B14F-4D97-AF65-F5344CB8AC3E}">
        <p14:creationId xmlns:p14="http://schemas.microsoft.com/office/powerpoint/2010/main" val="3162917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BFD1BDC-E6E2-FD43-B244-9F337564F113}" type="datetimeFigureOut">
              <a:rPr lang="en-US" smtClean="0"/>
              <a:t>18/04/21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5188E6-51BF-F84F-97B3-A087C7616AE4}" type="slidenum">
              <a:rPr lang="en-US" smtClean="0"/>
              <a:t>‹#›</a:t>
            </a:fld>
            <a:endParaRPr lang="en-US"/>
          </a:p>
        </p:txBody>
      </p:sp>
    </p:spTree>
    <p:extLst>
      <p:ext uri="{BB962C8B-B14F-4D97-AF65-F5344CB8AC3E}">
        <p14:creationId xmlns:p14="http://schemas.microsoft.com/office/powerpoint/2010/main" val="764700371"/>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FD1BDC-E6E2-FD43-B244-9F337564F113}" type="datetimeFigureOut">
              <a:rPr lang="en-US" smtClean="0"/>
              <a:t>18/04/21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5188E6-51BF-F84F-97B3-A087C7616AE4}" type="slidenum">
              <a:rPr lang="en-US" smtClean="0"/>
              <a:t>‹#›</a:t>
            </a:fld>
            <a:endParaRPr lang="en-US"/>
          </a:p>
        </p:txBody>
      </p:sp>
    </p:spTree>
    <p:extLst>
      <p:ext uri="{BB962C8B-B14F-4D97-AF65-F5344CB8AC3E}">
        <p14:creationId xmlns:p14="http://schemas.microsoft.com/office/powerpoint/2010/main" val="1865379124"/>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FD1BDC-E6E2-FD43-B244-9F337564F113}" type="datetimeFigureOut">
              <a:rPr lang="en-US" smtClean="0"/>
              <a:t>18/04/21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5188E6-51BF-F84F-97B3-A087C7616AE4}" type="slidenum">
              <a:rPr lang="en-US" smtClean="0"/>
              <a:t>‹#›</a:t>
            </a:fld>
            <a:endParaRPr lang="en-US"/>
          </a:p>
        </p:txBody>
      </p:sp>
    </p:spTree>
    <p:extLst>
      <p:ext uri="{BB962C8B-B14F-4D97-AF65-F5344CB8AC3E}">
        <p14:creationId xmlns:p14="http://schemas.microsoft.com/office/powerpoint/2010/main" val="533076795"/>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FD1BDC-E6E2-FD43-B244-9F337564F113}" type="datetimeFigureOut">
              <a:rPr lang="en-US" smtClean="0"/>
              <a:t>18/04/21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5188E6-51BF-F84F-97B3-A087C7616AE4}" type="slidenum">
              <a:rPr lang="en-US" smtClean="0"/>
              <a:t>‹#›</a:t>
            </a:fld>
            <a:endParaRPr lang="en-US"/>
          </a:p>
        </p:txBody>
      </p:sp>
    </p:spTree>
    <p:extLst>
      <p:ext uri="{BB962C8B-B14F-4D97-AF65-F5344CB8AC3E}">
        <p14:creationId xmlns:p14="http://schemas.microsoft.com/office/powerpoint/2010/main" val="4270160348"/>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FD1BDC-E6E2-FD43-B244-9F337564F113}" type="datetimeFigureOut">
              <a:rPr lang="en-US" smtClean="0"/>
              <a:t>18/04/21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5188E6-51BF-F84F-97B3-A087C7616AE4}" type="slidenum">
              <a:rPr lang="en-US" smtClean="0"/>
              <a:t>‹#›</a:t>
            </a:fld>
            <a:endParaRPr lang="en-US"/>
          </a:p>
        </p:txBody>
      </p:sp>
    </p:spTree>
    <p:extLst>
      <p:ext uri="{BB962C8B-B14F-4D97-AF65-F5344CB8AC3E}">
        <p14:creationId xmlns:p14="http://schemas.microsoft.com/office/powerpoint/2010/main" val="3560553152"/>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BFD1BDC-E6E2-FD43-B244-9F337564F113}" type="datetimeFigureOut">
              <a:rPr lang="en-US" smtClean="0"/>
              <a:t>18/04/21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5188E6-51BF-F84F-97B3-A087C7616AE4}" type="slidenum">
              <a:rPr lang="en-US" smtClean="0"/>
              <a:t>‹#›</a:t>
            </a:fld>
            <a:endParaRPr lang="en-US"/>
          </a:p>
        </p:txBody>
      </p:sp>
    </p:spTree>
    <p:extLst>
      <p:ext uri="{BB962C8B-B14F-4D97-AF65-F5344CB8AC3E}">
        <p14:creationId xmlns:p14="http://schemas.microsoft.com/office/powerpoint/2010/main" val="1128471838"/>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BFD1BDC-E6E2-FD43-B244-9F337564F113}" type="datetimeFigureOut">
              <a:rPr lang="en-US" smtClean="0"/>
              <a:t>18/04/21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5188E6-51BF-F84F-97B3-A087C7616AE4}" type="slidenum">
              <a:rPr lang="en-US" smtClean="0"/>
              <a:t>‹#›</a:t>
            </a:fld>
            <a:endParaRPr lang="en-US"/>
          </a:p>
        </p:txBody>
      </p:sp>
    </p:spTree>
    <p:extLst>
      <p:ext uri="{BB962C8B-B14F-4D97-AF65-F5344CB8AC3E}">
        <p14:creationId xmlns:p14="http://schemas.microsoft.com/office/powerpoint/2010/main" val="2857514135"/>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BFD1BDC-E6E2-FD43-B244-9F337564F113}" type="datetimeFigureOut">
              <a:rPr lang="en-US" smtClean="0"/>
              <a:t>18/04/21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5188E6-51BF-F84F-97B3-A087C7616AE4}" type="slidenum">
              <a:rPr lang="en-US" smtClean="0"/>
              <a:t>‹#›</a:t>
            </a:fld>
            <a:endParaRPr lang="en-US"/>
          </a:p>
        </p:txBody>
      </p:sp>
    </p:spTree>
    <p:extLst>
      <p:ext uri="{BB962C8B-B14F-4D97-AF65-F5344CB8AC3E}">
        <p14:creationId xmlns:p14="http://schemas.microsoft.com/office/powerpoint/2010/main" val="1126626248"/>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FD1BDC-E6E2-FD43-B244-9F337564F113}" type="datetimeFigureOut">
              <a:rPr lang="en-US" smtClean="0"/>
              <a:t>18/04/21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5188E6-51BF-F84F-97B3-A087C7616AE4}" type="slidenum">
              <a:rPr lang="en-US" smtClean="0"/>
              <a:t>‹#›</a:t>
            </a:fld>
            <a:endParaRPr lang="en-US"/>
          </a:p>
        </p:txBody>
      </p:sp>
    </p:spTree>
    <p:extLst>
      <p:ext uri="{BB962C8B-B14F-4D97-AF65-F5344CB8AC3E}">
        <p14:creationId xmlns:p14="http://schemas.microsoft.com/office/powerpoint/2010/main" val="3862114652"/>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FD1BDC-E6E2-FD43-B244-9F337564F113}" type="datetimeFigureOut">
              <a:rPr lang="en-US" smtClean="0"/>
              <a:t>18/04/21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5188E6-51BF-F84F-97B3-A087C7616AE4}" type="slidenum">
              <a:rPr lang="en-US" smtClean="0"/>
              <a:t>‹#›</a:t>
            </a:fld>
            <a:endParaRPr lang="en-US"/>
          </a:p>
        </p:txBody>
      </p:sp>
    </p:spTree>
    <p:extLst>
      <p:ext uri="{BB962C8B-B14F-4D97-AF65-F5344CB8AC3E}">
        <p14:creationId xmlns:p14="http://schemas.microsoft.com/office/powerpoint/2010/main" val="123762271"/>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FD1BDC-E6E2-FD43-B244-9F337564F113}" type="datetimeFigureOut">
              <a:rPr lang="en-US" smtClean="0"/>
              <a:t>18/04/21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5188E6-51BF-F84F-97B3-A087C7616AE4}" type="slidenum">
              <a:rPr lang="en-US" smtClean="0"/>
              <a:t>‹#›</a:t>
            </a:fld>
            <a:endParaRPr lang="en-US"/>
          </a:p>
        </p:txBody>
      </p:sp>
    </p:spTree>
    <p:extLst>
      <p:ext uri="{BB962C8B-B14F-4D97-AF65-F5344CB8AC3E}">
        <p14:creationId xmlns:p14="http://schemas.microsoft.com/office/powerpoint/2010/main" val="1975584465"/>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BFD1BDC-E6E2-FD43-B244-9F337564F113}" type="datetimeFigureOut">
              <a:rPr lang="en-US" smtClean="0"/>
              <a:t>18/04/21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95188E6-51BF-F84F-97B3-A087C7616AE4}" type="slidenum">
              <a:rPr lang="en-US" smtClean="0"/>
              <a:t>‹#›</a:t>
            </a:fld>
            <a:endParaRPr lang="en-US"/>
          </a:p>
        </p:txBody>
      </p:sp>
    </p:spTree>
    <p:extLst>
      <p:ext uri="{BB962C8B-B14F-4D97-AF65-F5344CB8AC3E}">
        <p14:creationId xmlns:p14="http://schemas.microsoft.com/office/powerpoint/2010/main" val="38514199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1862" cy="5143500"/>
          </a:xfrm>
          <a:prstGeom prst="rect">
            <a:avLst/>
          </a:prstGeom>
        </p:spPr>
      </p:pic>
    </p:spTree>
    <p:extLst>
      <p:ext uri="{BB962C8B-B14F-4D97-AF65-F5344CB8AC3E}">
        <p14:creationId xmlns:p14="http://schemas.microsoft.com/office/powerpoint/2010/main" val="4208282876"/>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_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8" y="0"/>
            <a:ext cx="9141862" cy="5143500"/>
          </a:xfrm>
          <a:prstGeom prst="rect">
            <a:avLst/>
          </a:prstGeom>
        </p:spPr>
      </p:pic>
    </p:spTree>
    <p:extLst>
      <p:ext uri="{BB962C8B-B14F-4D97-AF65-F5344CB8AC3E}">
        <p14:creationId xmlns:p14="http://schemas.microsoft.com/office/powerpoint/2010/main" val="1799730680"/>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_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1862" cy="5143500"/>
          </a:xfrm>
          <a:prstGeom prst="rect">
            <a:avLst/>
          </a:prstGeom>
        </p:spPr>
      </p:pic>
    </p:spTree>
    <p:extLst>
      <p:ext uri="{BB962C8B-B14F-4D97-AF65-F5344CB8AC3E}">
        <p14:creationId xmlns:p14="http://schemas.microsoft.com/office/powerpoint/2010/main" val="1083157912"/>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_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8" y="0"/>
            <a:ext cx="9141862" cy="5143500"/>
          </a:xfrm>
          <a:prstGeom prst="rect">
            <a:avLst/>
          </a:prstGeom>
        </p:spPr>
      </p:pic>
    </p:spTree>
    <p:extLst>
      <p:ext uri="{BB962C8B-B14F-4D97-AF65-F5344CB8AC3E}">
        <p14:creationId xmlns:p14="http://schemas.microsoft.com/office/powerpoint/2010/main" val="3688094177"/>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_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1862" cy="5143500"/>
          </a:xfrm>
          <a:prstGeom prst="rect">
            <a:avLst/>
          </a:prstGeom>
        </p:spPr>
      </p:pic>
    </p:spTree>
    <p:extLst>
      <p:ext uri="{BB962C8B-B14F-4D97-AF65-F5344CB8AC3E}">
        <p14:creationId xmlns:p14="http://schemas.microsoft.com/office/powerpoint/2010/main" val="1262528600"/>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_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8" y="0"/>
            <a:ext cx="9141862" cy="5143500"/>
          </a:xfrm>
          <a:prstGeom prst="rect">
            <a:avLst/>
          </a:prstGeom>
        </p:spPr>
      </p:pic>
    </p:spTree>
    <p:extLst>
      <p:ext uri="{BB962C8B-B14F-4D97-AF65-F5344CB8AC3E}">
        <p14:creationId xmlns:p14="http://schemas.microsoft.com/office/powerpoint/2010/main" val="3872329336"/>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33</TotalTime>
  <Words>217</Words>
  <Application>Microsoft Macintosh PowerPoint</Application>
  <PresentationFormat>On-screen Show (16:9)</PresentationFormat>
  <Paragraphs>12</Paragraphs>
  <Slides>6</Slides>
  <Notes>6</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markt@enjhb.org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Tittley</dc:creator>
  <cp:lastModifiedBy>Mark Tittley</cp:lastModifiedBy>
  <cp:revision>10</cp:revision>
  <dcterms:created xsi:type="dcterms:W3CDTF">2018-04-14T06:36:33Z</dcterms:created>
  <dcterms:modified xsi:type="dcterms:W3CDTF">2018-04-21T07:07:06Z</dcterms:modified>
</cp:coreProperties>
</file>