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7"/>
  </p:notesMasterIdLst>
  <p:sldIdLst>
    <p:sldId id="480" r:id="rId2"/>
    <p:sldId id="258" r:id="rId3"/>
    <p:sldId id="259" r:id="rId4"/>
    <p:sldId id="466" r:id="rId5"/>
    <p:sldId id="481" r:id="rId6"/>
    <p:sldId id="470" r:id="rId7"/>
    <p:sldId id="453" r:id="rId8"/>
    <p:sldId id="467" r:id="rId9"/>
    <p:sldId id="468" r:id="rId10"/>
    <p:sldId id="469" r:id="rId11"/>
    <p:sldId id="479" r:id="rId12"/>
    <p:sldId id="482" r:id="rId13"/>
    <p:sldId id="432" r:id="rId14"/>
    <p:sldId id="435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63" r:id="rId23"/>
    <p:sldId id="478" r:id="rId24"/>
    <p:sldId id="462" r:id="rId25"/>
    <p:sldId id="4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1"/>
            <p14:sldId id="470"/>
            <p14:sldId id="453"/>
            <p14:sldId id="467"/>
            <p14:sldId id="468"/>
            <p14:sldId id="469"/>
            <p14:sldId id="479"/>
            <p14:sldId id="482"/>
            <p14:sldId id="432"/>
            <p14:sldId id="435"/>
            <p14:sldId id="471"/>
            <p14:sldId id="472"/>
            <p14:sldId id="473"/>
            <p14:sldId id="474"/>
            <p14:sldId id="475"/>
            <p14:sldId id="476"/>
            <p14:sldId id="477"/>
            <p14:sldId id="463"/>
            <p14:sldId id="478"/>
            <p14:sldId id="462"/>
            <p14:sldId id="48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79"/>
    <p:restoredTop sz="80225"/>
  </p:normalViewPr>
  <p:slideViewPr>
    <p:cSldViewPr snapToGrid="0" snapToObjects="1">
      <p:cViewPr varScale="1">
        <p:scale>
          <a:sx n="77" d="100"/>
          <a:sy n="77" d="100"/>
        </p:scale>
        <p:origin x="-2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Alpha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2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mtClean="0"/>
              <a:t>Announcements: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932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we answer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question, “Jesus: Who is he?” </a:t>
            </a:r>
            <a:endParaRPr lang="en-US" dirty="0"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52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Dinner Time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A simple meal will be served. During the meal there is a  question up so that teens can get to know each other.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1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1: What would you want to be famous for?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753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2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242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2: Why do you think Jesus is so famous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699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3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74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3: Who do people think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Jesus is?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37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4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66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Close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in Prayer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Refreshments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932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 </a:t>
            </a:r>
            <a:r>
              <a:rPr lang="mr-I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forget to sign up for LTC!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3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Announcements: Next Friday the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topic is, “The Cross: Why did Jesus die.”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2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Sunday we are looking at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#3: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Confidence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856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25 May </a:t>
            </a:r>
            <a:r>
              <a:rPr lang="mr-IN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Lead the Cause 2018 </a:t>
            </a:r>
            <a:r>
              <a:rPr lang="mr-IN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Sign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up and get an indemnity Form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07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involved in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during the week 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attend one of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schools, see you there!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179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4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6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9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0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3672</TotalTime>
  <Words>248</Words>
  <Application>Microsoft Macintosh PowerPoint</Application>
  <PresentationFormat>Custom</PresentationFormat>
  <Paragraphs>68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264</cp:revision>
  <dcterms:created xsi:type="dcterms:W3CDTF">2017-09-08T07:22:21Z</dcterms:created>
  <dcterms:modified xsi:type="dcterms:W3CDTF">2018-05-10T10:22:36Z</dcterms:modified>
</cp:coreProperties>
</file>