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6"/>
  </p:notesMasterIdLst>
  <p:sldIdLst>
    <p:sldId id="480" r:id="rId2"/>
    <p:sldId id="258" r:id="rId3"/>
    <p:sldId id="259" r:id="rId4"/>
    <p:sldId id="466" r:id="rId5"/>
    <p:sldId id="485" r:id="rId6"/>
    <p:sldId id="470" r:id="rId7"/>
    <p:sldId id="453" r:id="rId8"/>
    <p:sldId id="467" r:id="rId9"/>
    <p:sldId id="468" r:id="rId10"/>
    <p:sldId id="469" r:id="rId11"/>
    <p:sldId id="484" r:id="rId12"/>
    <p:sldId id="432" r:id="rId13"/>
    <p:sldId id="435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63" r:id="rId22"/>
    <p:sldId id="478" r:id="rId23"/>
    <p:sldId id="462" r:id="rId24"/>
    <p:sldId id="4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5"/>
            <p14:sldId id="470"/>
            <p14:sldId id="453"/>
            <p14:sldId id="467"/>
            <p14:sldId id="468"/>
            <p14:sldId id="469"/>
            <p14:sldId id="484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  <p14:sldId id="4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6"/>
    <p:restoredTop sz="80225"/>
  </p:normalViewPr>
  <p:slideViewPr>
    <p:cSldViewPr snapToGrid="0" snapToObjects="1">
      <p:cViewPr>
        <p:scale>
          <a:sx n="69" d="100"/>
          <a:sy n="69" d="100"/>
        </p:scale>
        <p:origin x="36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answer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question,</a:t>
            </a:r>
            <a:r>
              <a:rPr lang="en-US" sz="1200" b="0" i="0" u="none" strike="noStrike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Cross: Why did Jesus die.”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1: What is the best or worst thing you’ve ever made?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2: How do you see sin in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the world around you?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3: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does forgiveness mean to you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in 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forget to sign up for LTC!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3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Announcements: Next Friday the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topic is, “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Faith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How Can We have Faith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21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Sunday we are looking at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85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25 May </a:t>
            </a:r>
            <a:r>
              <a:rPr lang="mr-IN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Lead the Cause 2018 </a:t>
            </a:r>
            <a:r>
              <a:rPr lang="mr-IN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Sign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up and get an indemnity Form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07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Announcements: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involved in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during the week </a:t>
            </a:r>
            <a:r>
              <a:rPr lang="mr-IN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attend one of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schools, see you there!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179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4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3695</TotalTime>
  <Words>252</Words>
  <Application>Microsoft Macintosh PowerPoint</Application>
  <PresentationFormat>Widescreen</PresentationFormat>
  <Paragraphs>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Avenir Next Condensed</vt:lpstr>
      <vt:lpstr>Avenir Next Condensed Demi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266</cp:revision>
  <dcterms:created xsi:type="dcterms:W3CDTF">2017-09-08T07:22:21Z</dcterms:created>
  <dcterms:modified xsi:type="dcterms:W3CDTF">2018-05-09T20:35:06Z</dcterms:modified>
</cp:coreProperties>
</file>