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4"/>
  </p:notesMasterIdLst>
  <p:sldIdLst>
    <p:sldId id="480" r:id="rId2"/>
    <p:sldId id="258" r:id="rId3"/>
    <p:sldId id="259" r:id="rId4"/>
    <p:sldId id="466" r:id="rId5"/>
    <p:sldId id="485" r:id="rId6"/>
    <p:sldId id="453" r:id="rId7"/>
    <p:sldId id="467" r:id="rId8"/>
    <p:sldId id="468" r:id="rId9"/>
    <p:sldId id="469" r:id="rId10"/>
    <p:sldId id="484" r:id="rId11"/>
    <p:sldId id="432" r:id="rId12"/>
    <p:sldId id="435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63" r:id="rId21"/>
    <p:sldId id="478" r:id="rId22"/>
    <p:sldId id="4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5"/>
            <p14:sldId id="453"/>
            <p14:sldId id="467"/>
            <p14:sldId id="468"/>
            <p14:sldId id="469"/>
            <p14:sldId id="484"/>
            <p14:sldId id="432"/>
            <p14:sldId id="435"/>
            <p14:sldId id="471"/>
            <p14:sldId id="472"/>
            <p14:sldId id="473"/>
            <p14:sldId id="474"/>
            <p14:sldId id="475"/>
            <p14:sldId id="476"/>
            <p14:sldId id="477"/>
            <p14:sldId id="463"/>
            <p14:sldId id="478"/>
            <p14:sldId id="4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59"/>
    <p:restoredTop sz="80225"/>
  </p:normalViewPr>
  <p:slideViewPr>
    <p:cSldViewPr snapToGrid="0" snapToObjects="1">
      <p:cViewPr varScale="1">
        <p:scale>
          <a:sx n="69" d="100"/>
          <a:sy n="69" d="100"/>
        </p:scale>
        <p:origin x="-24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answer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question,</a:t>
            </a:r>
            <a:r>
              <a:rPr lang="en-US" sz="1200" b="0" i="0" u="none" strike="noStrike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“Faith: How can we have it?.”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</a:p>
          <a:p>
            <a:pPr marL="742950" indent="-742950">
              <a:buAutoNum type="arabicParenR"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part of your week so far?</a:t>
            </a:r>
          </a:p>
          <a:p>
            <a:pPr marL="742950" indent="-742950">
              <a:buAutoNum type="arabicParenR"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Have you ever met anyone famous?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1: What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kind of club would you start?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75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4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 What do you think about Christianity being described in terms of a relationship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with God?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69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46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If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this pool represents a relationship with God, which character do you identify with the most?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3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Close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in Prayer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</a:t>
            </a:r>
            <a: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looking at Building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#5: Attention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39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25 May </a:t>
            </a:r>
            <a:r>
              <a:rPr lang="mr-IN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Lead the Cause 2018 </a:t>
            </a:r>
            <a:r>
              <a:rPr lang="mr-IN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Sign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up and get an indemnity Form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079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involved in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during the week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attend one of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schools, see you there!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179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Slide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1" y="0"/>
            <a:ext cx="1218914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85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3701</TotalTime>
  <Words>256</Words>
  <Application>Microsoft Macintosh PowerPoint</Application>
  <PresentationFormat>Custom</PresentationFormat>
  <Paragraphs>65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270</cp:revision>
  <dcterms:created xsi:type="dcterms:W3CDTF">2017-09-08T07:22:21Z</dcterms:created>
  <dcterms:modified xsi:type="dcterms:W3CDTF">2018-05-18T15:02:53Z</dcterms:modified>
</cp:coreProperties>
</file>