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3"/>
  </p:notesMasterIdLst>
  <p:sldIdLst>
    <p:sldId id="480" r:id="rId2"/>
    <p:sldId id="258" r:id="rId3"/>
    <p:sldId id="259" r:id="rId4"/>
    <p:sldId id="466" r:id="rId5"/>
    <p:sldId id="485" r:id="rId6"/>
    <p:sldId id="486" r:id="rId7"/>
    <p:sldId id="468" r:id="rId8"/>
    <p:sldId id="469" r:id="rId9"/>
    <p:sldId id="484" r:id="rId10"/>
    <p:sldId id="432" r:id="rId11"/>
    <p:sldId id="435" r:id="rId12"/>
    <p:sldId id="471" r:id="rId13"/>
    <p:sldId id="472" r:id="rId14"/>
    <p:sldId id="473" r:id="rId15"/>
    <p:sldId id="474" r:id="rId16"/>
    <p:sldId id="475" r:id="rId17"/>
    <p:sldId id="476" r:id="rId18"/>
    <p:sldId id="477" r:id="rId19"/>
    <p:sldId id="463" r:id="rId20"/>
    <p:sldId id="478" r:id="rId21"/>
    <p:sldId id="4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8E0BA7-A8BE-454D-A936-72E4B6B2D4CA}">
          <p14:sldIdLst>
            <p14:sldId id="480"/>
            <p14:sldId id="258"/>
            <p14:sldId id="259"/>
            <p14:sldId id="466"/>
            <p14:sldId id="485"/>
            <p14:sldId id="486"/>
            <p14:sldId id="468"/>
            <p14:sldId id="469"/>
            <p14:sldId id="484"/>
            <p14:sldId id="432"/>
            <p14:sldId id="435"/>
            <p14:sldId id="471"/>
            <p14:sldId id="472"/>
            <p14:sldId id="473"/>
            <p14:sldId id="474"/>
            <p14:sldId id="475"/>
            <p14:sldId id="476"/>
            <p14:sldId id="477"/>
            <p14:sldId id="463"/>
            <p14:sldId id="478"/>
            <p14:sldId id="462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751"/>
    <a:srgbClr val="FFFFFF"/>
    <a:srgbClr val="FAFAFA"/>
    <a:srgbClr val="E5E7EB"/>
    <a:srgbClr val="A0A1A5"/>
    <a:srgbClr val="C0D2DD"/>
    <a:srgbClr val="030500"/>
    <a:srgbClr val="83DFD0"/>
    <a:srgbClr val="222221"/>
    <a:srgbClr val="F1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8"/>
    <p:restoredTop sz="80225"/>
  </p:normalViewPr>
  <p:slideViewPr>
    <p:cSldViewPr snapToGrid="0" snapToObjects="1">
      <p:cViewPr varScale="1">
        <p:scale>
          <a:sx n="73" d="100"/>
          <a:sy n="73" d="100"/>
        </p:scale>
        <p:origin x="-120" y="-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E83DF-6FD9-1447-99E4-8780B4F5409C}" type="datetimeFigureOut">
              <a:rPr lang="en-US" smtClean="0"/>
              <a:t>18/06/08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E1484-83C6-BC4E-8FB9-75B82E1F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the Alpha Series!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921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Dinner Time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</a:t>
            </a:r>
            <a:r>
              <a:rPr lang="mr-IN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–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A simple meal will be served. During the meal there is a  question up so that teens can get to know each other.</a:t>
            </a:r>
          </a:p>
          <a:p>
            <a:pPr marL="742950" indent="-742950">
              <a:buAutoNum type="arabicParenR"/>
            </a:pPr>
            <a:r>
              <a:rPr lang="en-US" sz="1200" b="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What has been the best part of your week so far?</a:t>
            </a:r>
          </a:p>
          <a:p>
            <a:pPr marL="742950" indent="-742950">
              <a:buAutoNum type="arabicParenR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venir Next Condensed" charset="0"/>
                <a:ea typeface="Avenir Next Condensed" charset="0"/>
                <a:cs typeface="Avenir Next Condensed" charset="0"/>
              </a:rPr>
              <a:t>What’s your favourite book or story?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3187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Let’s begin the journey. 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9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Part 1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5001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1: Imagine you are stranded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on a deserted island and you can only bring three things with you. What would they be?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0753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 Part 2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6242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2: What do you think the purpose of the bible is today?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3699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 Part 3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8746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3: Have you ever tried reading the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Bible? How’d it go?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8937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 Part 4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166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Close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in Prayer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773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dirty="0"/>
              <a:t>Welcome to regulars and newcomers!</a:t>
            </a:r>
          </a:p>
        </p:txBody>
      </p:sp>
    </p:spTree>
    <p:extLst>
      <p:ext uri="{BB962C8B-B14F-4D97-AF65-F5344CB8AC3E}">
        <p14:creationId xmlns:p14="http://schemas.microsoft.com/office/powerpoint/2010/main" val="127378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Refreshments</a:t>
            </a: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4932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coming </a:t>
            </a:r>
            <a:r>
              <a:rPr lang="mr-IN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See you next week Friday!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438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Prayer:</a:t>
            </a:r>
            <a:r>
              <a:rPr b="0" dirty="0"/>
              <a:t> Let’s open our meeting in prayer.</a:t>
            </a:r>
          </a:p>
        </p:txBody>
      </p:sp>
    </p:spTree>
    <p:extLst>
      <p:ext uri="{BB962C8B-B14F-4D97-AF65-F5344CB8AC3E}">
        <p14:creationId xmlns:p14="http://schemas.microsoft.com/office/powerpoint/2010/main" val="108244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Announcements:</a:t>
            </a:r>
            <a:r>
              <a:rPr lang="en-US" baseline="0" dirty="0" smtClean="0"/>
              <a:t> Please Listen up to the following announcement.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08762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Sunday we will be looking at Building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#7 - Rehearsal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842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week Friday we are looking at the topic: “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Evil: How can I resist it?”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1248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Announcements: Follow us on Instagram! @</a:t>
            </a:r>
            <a:r>
              <a:rPr lang="en-US" dirty="0" err="1" smtClean="0"/>
              <a:t>EncounterYouth_Rosebank</a:t>
            </a: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0187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Join our Friday</a:t>
            </a:r>
            <a:r>
              <a:rPr lang="en-US" baseline="0" dirty="0" smtClean="0"/>
              <a:t> Night WhatsApp group!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704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Tonight we answer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the question,</a:t>
            </a:r>
            <a:r>
              <a:rPr lang="en-US" sz="1200" b="0" i="0" u="none" strike="noStrike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“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Bible: Why and How Do I </a:t>
            </a:r>
            <a:r>
              <a:rPr lang="en-US" sz="1200" b="0" i="0" u="none" strike="noStrike" cap="none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Read </a:t>
            </a:r>
            <a:r>
              <a:rPr lang="en-US" sz="1200" b="0" i="0" u="none" strike="noStrike" cap="none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It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?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”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34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81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18/06/08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18/06/08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18/06/08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18/06/08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18/06/08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18/06/08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1EDDE-C75A-0242-9673-A36612BE3D89}" type="datetimeFigureOut">
              <a:rPr lang="en-US" smtClean="0"/>
              <a:t>18/06/08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2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0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1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4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35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8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68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63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8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7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8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5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4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8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95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3801</TotalTime>
  <Words>242</Words>
  <Application>Microsoft Macintosh PowerPoint</Application>
  <PresentationFormat>Custom</PresentationFormat>
  <Paragraphs>64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Asher Pardey </dc:creator>
  <cp:lastModifiedBy>Mark Tittley</cp:lastModifiedBy>
  <cp:revision>278</cp:revision>
  <dcterms:created xsi:type="dcterms:W3CDTF">2017-09-08T07:22:21Z</dcterms:created>
  <dcterms:modified xsi:type="dcterms:W3CDTF">2018-06-08T13:09:40Z</dcterms:modified>
</cp:coreProperties>
</file>